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58" r:id="rId2"/>
    <p:sldId id="389" r:id="rId3"/>
    <p:sldId id="390" r:id="rId4"/>
    <p:sldId id="391" r:id="rId5"/>
    <p:sldId id="392" r:id="rId6"/>
    <p:sldId id="393" r:id="rId7"/>
    <p:sldId id="394" r:id="rId8"/>
    <p:sldId id="395" r:id="rId9"/>
    <p:sldId id="396" r:id="rId10"/>
    <p:sldId id="264" r:id="rId11"/>
    <p:sldId id="266" r:id="rId12"/>
    <p:sldId id="265" r:id="rId13"/>
    <p:sldId id="289" r:id="rId14"/>
    <p:sldId id="298" r:id="rId15"/>
    <p:sldId id="366" r:id="rId16"/>
    <p:sldId id="262" r:id="rId17"/>
    <p:sldId id="290" r:id="rId18"/>
    <p:sldId id="397" r:id="rId19"/>
    <p:sldId id="268" r:id="rId20"/>
    <p:sldId id="269" r:id="rId21"/>
    <p:sldId id="295" r:id="rId22"/>
    <p:sldId id="369" r:id="rId23"/>
    <p:sldId id="346" r:id="rId24"/>
    <p:sldId id="291" r:id="rId25"/>
    <p:sldId id="399" r:id="rId26"/>
    <p:sldId id="274" r:id="rId27"/>
  </p:sldIdLst>
  <p:sldSz cx="12192000" cy="6858000"/>
  <p:notesSz cx="6858000" cy="9144000"/>
  <p:defaultTextStyle>
    <a:defPPr>
      <a:defRPr lang="en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81FFF69-2B5D-4281-8D8F-1D12BABD7CB5}" v="205" dt="2026-05-31T11:49:57.99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88" autoAdjust="0"/>
    <p:restoredTop sz="95389" autoAdjust="0"/>
  </p:normalViewPr>
  <p:slideViewPr>
    <p:cSldViewPr snapToGrid="0">
      <p:cViewPr>
        <p:scale>
          <a:sx n="91" d="100"/>
          <a:sy n="91" d="100"/>
        </p:scale>
        <p:origin x="-3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roog, E.F. (Ellen)" userId="860e9d22-a5fe-4fd6-9dcb-da38c8c99062" providerId="ADAL" clId="{EFAAC68D-403B-4380-B7F7-EFADCF138E64}"/>
    <pc:docChg chg="undo redo custSel addSld delSld modSld sldOrd">
      <pc:chgData name="Droog, E.F. (Ellen)" userId="860e9d22-a5fe-4fd6-9dcb-da38c8c99062" providerId="ADAL" clId="{EFAAC68D-403B-4380-B7F7-EFADCF138E64}" dt="2026-05-31T11:51:14.541" v="547" actId="20577"/>
      <pc:docMkLst>
        <pc:docMk/>
      </pc:docMkLst>
      <pc:sldChg chg="modSp mod">
        <pc:chgData name="Droog, E.F. (Ellen)" userId="860e9d22-a5fe-4fd6-9dcb-da38c8c99062" providerId="ADAL" clId="{EFAAC68D-403B-4380-B7F7-EFADCF138E64}" dt="2026-05-31T11:42:56.808" v="483" actId="1035"/>
        <pc:sldMkLst>
          <pc:docMk/>
          <pc:sldMk cId="0" sldId="258"/>
        </pc:sldMkLst>
        <pc:spChg chg="mod">
          <ac:chgData name="Droog, E.F. (Ellen)" userId="860e9d22-a5fe-4fd6-9dcb-da38c8c99062" providerId="ADAL" clId="{EFAAC68D-403B-4380-B7F7-EFADCF138E64}" dt="2026-05-31T11:42:56.808" v="483" actId="1035"/>
          <ac:spMkLst>
            <pc:docMk/>
            <pc:sldMk cId="0" sldId="258"/>
            <ac:spMk id="3" creationId="{00000000-0000-0000-0000-000000000000}"/>
          </ac:spMkLst>
        </pc:spChg>
        <pc:spChg chg="mod">
          <ac:chgData name="Droog, E.F. (Ellen)" userId="860e9d22-a5fe-4fd6-9dcb-da38c8c99062" providerId="ADAL" clId="{EFAAC68D-403B-4380-B7F7-EFADCF138E64}" dt="2026-05-31T11:03:56.770" v="181" actId="403"/>
          <ac:spMkLst>
            <pc:docMk/>
            <pc:sldMk cId="0" sldId="258"/>
            <ac:spMk id="4" creationId="{00000000-0000-0000-0000-000000000000}"/>
          </ac:spMkLst>
        </pc:spChg>
        <pc:spChg chg="mod">
          <ac:chgData name="Droog, E.F. (Ellen)" userId="860e9d22-a5fe-4fd6-9dcb-da38c8c99062" providerId="ADAL" clId="{EFAAC68D-403B-4380-B7F7-EFADCF138E64}" dt="2026-05-31T11:04:03.805" v="182" actId="1076"/>
          <ac:spMkLst>
            <pc:docMk/>
            <pc:sldMk cId="0" sldId="258"/>
            <ac:spMk id="6" creationId="{FBB55293-95F9-FA2F-E4AE-EA379E21547E}"/>
          </ac:spMkLst>
        </pc:spChg>
      </pc:sldChg>
      <pc:sldChg chg="modAnim modNotesTx">
        <pc:chgData name="Droog, E.F. (Ellen)" userId="860e9d22-a5fe-4fd6-9dcb-da38c8c99062" providerId="ADAL" clId="{EFAAC68D-403B-4380-B7F7-EFADCF138E64}" dt="2026-05-31T11:41:58.033" v="454"/>
        <pc:sldMkLst>
          <pc:docMk/>
          <pc:sldMk cId="0" sldId="262"/>
        </pc:sldMkLst>
      </pc:sldChg>
      <pc:sldChg chg="addSp delSp modSp mod delAnim modAnim modNotesTx">
        <pc:chgData name="Droog, E.F. (Ellen)" userId="860e9d22-a5fe-4fd6-9dcb-da38c8c99062" providerId="ADAL" clId="{EFAAC68D-403B-4380-B7F7-EFADCF138E64}" dt="2026-05-31T11:45:26.440" v="487" actId="478"/>
        <pc:sldMkLst>
          <pc:docMk/>
          <pc:sldMk cId="0" sldId="264"/>
        </pc:sldMkLst>
        <pc:picChg chg="add del mod">
          <ac:chgData name="Droog, E.F. (Ellen)" userId="860e9d22-a5fe-4fd6-9dcb-da38c8c99062" providerId="ADAL" clId="{EFAAC68D-403B-4380-B7F7-EFADCF138E64}" dt="2026-05-31T11:45:26.440" v="487" actId="478"/>
          <ac:picMkLst>
            <pc:docMk/>
            <pc:sldMk cId="0" sldId="264"/>
            <ac:picMk id="5" creationId="{7B225E46-0CE4-660F-13FF-69A2547CD1F0}"/>
          </ac:picMkLst>
        </pc:picChg>
      </pc:sldChg>
      <pc:sldChg chg="del">
        <pc:chgData name="Droog, E.F. (Ellen)" userId="860e9d22-a5fe-4fd6-9dcb-da38c8c99062" providerId="ADAL" clId="{EFAAC68D-403B-4380-B7F7-EFADCF138E64}" dt="2026-05-31T11:04:43.264" v="185" actId="2696"/>
        <pc:sldMkLst>
          <pc:docMk/>
          <pc:sldMk cId="3793840003" sldId="267"/>
        </pc:sldMkLst>
      </pc:sldChg>
      <pc:sldChg chg="add ord">
        <pc:chgData name="Droog, E.F. (Ellen)" userId="860e9d22-a5fe-4fd6-9dcb-da38c8c99062" providerId="ADAL" clId="{EFAAC68D-403B-4380-B7F7-EFADCF138E64}" dt="2026-05-31T11:27:17.737" v="197"/>
        <pc:sldMkLst>
          <pc:docMk/>
          <pc:sldMk cId="0" sldId="268"/>
        </pc:sldMkLst>
      </pc:sldChg>
      <pc:sldChg chg="del">
        <pc:chgData name="Droog, E.F. (Ellen)" userId="860e9d22-a5fe-4fd6-9dcb-da38c8c99062" providerId="ADAL" clId="{EFAAC68D-403B-4380-B7F7-EFADCF138E64}" dt="2026-05-31T10:52:36.200" v="0" actId="2696"/>
        <pc:sldMkLst>
          <pc:docMk/>
          <pc:sldMk cId="2827730799" sldId="268"/>
        </pc:sldMkLst>
      </pc:sldChg>
      <pc:sldChg chg="add ord">
        <pc:chgData name="Droog, E.F. (Ellen)" userId="860e9d22-a5fe-4fd6-9dcb-da38c8c99062" providerId="ADAL" clId="{EFAAC68D-403B-4380-B7F7-EFADCF138E64}" dt="2026-05-31T11:27:17.737" v="197"/>
        <pc:sldMkLst>
          <pc:docMk/>
          <pc:sldMk cId="0" sldId="269"/>
        </pc:sldMkLst>
      </pc:sldChg>
      <pc:sldChg chg="add del">
        <pc:chgData name="Droog, E.F. (Ellen)" userId="860e9d22-a5fe-4fd6-9dcb-da38c8c99062" providerId="ADAL" clId="{EFAAC68D-403B-4380-B7F7-EFADCF138E64}" dt="2026-05-31T11:04:20.420" v="183" actId="2696"/>
        <pc:sldMkLst>
          <pc:docMk/>
          <pc:sldMk cId="0" sldId="270"/>
        </pc:sldMkLst>
      </pc:sldChg>
      <pc:sldChg chg="add del">
        <pc:chgData name="Droog, E.F. (Ellen)" userId="860e9d22-a5fe-4fd6-9dcb-da38c8c99062" providerId="ADAL" clId="{EFAAC68D-403B-4380-B7F7-EFADCF138E64}" dt="2026-05-31T11:04:22.098" v="184" actId="2696"/>
        <pc:sldMkLst>
          <pc:docMk/>
          <pc:sldMk cId="0" sldId="271"/>
        </pc:sldMkLst>
      </pc:sldChg>
      <pc:sldChg chg="modSp add mod">
        <pc:chgData name="Droog, E.F. (Ellen)" userId="860e9d22-a5fe-4fd6-9dcb-da38c8c99062" providerId="ADAL" clId="{EFAAC68D-403B-4380-B7F7-EFADCF138E64}" dt="2026-05-31T11:49:18.527" v="521" actId="20577"/>
        <pc:sldMkLst>
          <pc:docMk/>
          <pc:sldMk cId="0" sldId="274"/>
        </pc:sldMkLst>
        <pc:spChg chg="mod">
          <ac:chgData name="Droog, E.F. (Ellen)" userId="860e9d22-a5fe-4fd6-9dcb-da38c8c99062" providerId="ADAL" clId="{EFAAC68D-403B-4380-B7F7-EFADCF138E64}" dt="2026-05-31T11:49:18.527" v="521" actId="20577"/>
          <ac:spMkLst>
            <pc:docMk/>
            <pc:sldMk cId="0" sldId="274"/>
            <ac:spMk id="4" creationId="{00000000-0000-0000-0000-000000000000}"/>
          </ac:spMkLst>
        </pc:spChg>
      </pc:sldChg>
      <pc:sldChg chg="modSp mod modNotesTx">
        <pc:chgData name="Droog, E.F. (Ellen)" userId="860e9d22-a5fe-4fd6-9dcb-da38c8c99062" providerId="ADAL" clId="{EFAAC68D-403B-4380-B7F7-EFADCF138E64}" dt="2026-05-31T10:53:51.341" v="13" actId="20577"/>
        <pc:sldMkLst>
          <pc:docMk/>
          <pc:sldMk cId="0" sldId="290"/>
        </pc:sldMkLst>
        <pc:spChg chg="mod">
          <ac:chgData name="Droog, E.F. (Ellen)" userId="860e9d22-a5fe-4fd6-9dcb-da38c8c99062" providerId="ADAL" clId="{EFAAC68D-403B-4380-B7F7-EFADCF138E64}" dt="2026-05-31T10:53:41.636" v="12" actId="1076"/>
          <ac:spMkLst>
            <pc:docMk/>
            <pc:sldMk cId="0" sldId="290"/>
            <ac:spMk id="4" creationId="{00000000-0000-0000-0000-000000000000}"/>
          </ac:spMkLst>
        </pc:spChg>
        <pc:spChg chg="mod">
          <ac:chgData name="Droog, E.F. (Ellen)" userId="860e9d22-a5fe-4fd6-9dcb-da38c8c99062" providerId="ADAL" clId="{EFAAC68D-403B-4380-B7F7-EFADCF138E64}" dt="2026-05-31T10:53:28.082" v="9" actId="1076"/>
          <ac:spMkLst>
            <pc:docMk/>
            <pc:sldMk cId="0" sldId="290"/>
            <ac:spMk id="5" creationId="{00000000-0000-0000-0000-000000000000}"/>
          </ac:spMkLst>
        </pc:spChg>
        <pc:spChg chg="mod">
          <ac:chgData name="Droog, E.F. (Ellen)" userId="860e9d22-a5fe-4fd6-9dcb-da38c8c99062" providerId="ADAL" clId="{EFAAC68D-403B-4380-B7F7-EFADCF138E64}" dt="2026-05-31T10:53:41.636" v="12" actId="1076"/>
          <ac:spMkLst>
            <pc:docMk/>
            <pc:sldMk cId="0" sldId="290"/>
            <ac:spMk id="6" creationId="{00000000-0000-0000-0000-000000000000}"/>
          </ac:spMkLst>
        </pc:spChg>
        <pc:spChg chg="mod">
          <ac:chgData name="Droog, E.F. (Ellen)" userId="860e9d22-a5fe-4fd6-9dcb-da38c8c99062" providerId="ADAL" clId="{EFAAC68D-403B-4380-B7F7-EFADCF138E64}" dt="2026-05-31T10:53:41.636" v="12" actId="1076"/>
          <ac:spMkLst>
            <pc:docMk/>
            <pc:sldMk cId="0" sldId="290"/>
            <ac:spMk id="7" creationId="{00000000-0000-0000-0000-000000000000}"/>
          </ac:spMkLst>
        </pc:spChg>
        <pc:spChg chg="mod">
          <ac:chgData name="Droog, E.F. (Ellen)" userId="860e9d22-a5fe-4fd6-9dcb-da38c8c99062" providerId="ADAL" clId="{EFAAC68D-403B-4380-B7F7-EFADCF138E64}" dt="2026-05-31T10:53:41.636" v="12" actId="1076"/>
          <ac:spMkLst>
            <pc:docMk/>
            <pc:sldMk cId="0" sldId="290"/>
            <ac:spMk id="8" creationId="{00000000-0000-0000-0000-000000000000}"/>
          </ac:spMkLst>
        </pc:spChg>
        <pc:spChg chg="mod">
          <ac:chgData name="Droog, E.F. (Ellen)" userId="860e9d22-a5fe-4fd6-9dcb-da38c8c99062" providerId="ADAL" clId="{EFAAC68D-403B-4380-B7F7-EFADCF138E64}" dt="2026-05-31T10:53:41.636" v="12" actId="1076"/>
          <ac:spMkLst>
            <pc:docMk/>
            <pc:sldMk cId="0" sldId="290"/>
            <ac:spMk id="9" creationId="{00000000-0000-0000-0000-000000000000}"/>
          </ac:spMkLst>
        </pc:spChg>
        <pc:spChg chg="mod">
          <ac:chgData name="Droog, E.F. (Ellen)" userId="860e9d22-a5fe-4fd6-9dcb-da38c8c99062" providerId="ADAL" clId="{EFAAC68D-403B-4380-B7F7-EFADCF138E64}" dt="2026-05-31T10:53:41.636" v="12" actId="1076"/>
          <ac:spMkLst>
            <pc:docMk/>
            <pc:sldMk cId="0" sldId="290"/>
            <ac:spMk id="10" creationId="{00000000-0000-0000-0000-000000000000}"/>
          </ac:spMkLst>
        </pc:spChg>
        <pc:spChg chg="mod">
          <ac:chgData name="Droog, E.F. (Ellen)" userId="860e9d22-a5fe-4fd6-9dcb-da38c8c99062" providerId="ADAL" clId="{EFAAC68D-403B-4380-B7F7-EFADCF138E64}" dt="2026-05-31T10:53:41.636" v="12" actId="1076"/>
          <ac:spMkLst>
            <pc:docMk/>
            <pc:sldMk cId="0" sldId="290"/>
            <ac:spMk id="11" creationId="{00000000-0000-0000-0000-000000000000}"/>
          </ac:spMkLst>
        </pc:spChg>
        <pc:spChg chg="mod">
          <ac:chgData name="Droog, E.F. (Ellen)" userId="860e9d22-a5fe-4fd6-9dcb-da38c8c99062" providerId="ADAL" clId="{EFAAC68D-403B-4380-B7F7-EFADCF138E64}" dt="2026-05-31T10:53:41.636" v="12" actId="1076"/>
          <ac:spMkLst>
            <pc:docMk/>
            <pc:sldMk cId="0" sldId="290"/>
            <ac:spMk id="12" creationId="{00000000-0000-0000-0000-000000000000}"/>
          </ac:spMkLst>
        </pc:spChg>
        <pc:spChg chg="mod">
          <ac:chgData name="Droog, E.F. (Ellen)" userId="860e9d22-a5fe-4fd6-9dcb-da38c8c99062" providerId="ADAL" clId="{EFAAC68D-403B-4380-B7F7-EFADCF138E64}" dt="2026-05-31T10:53:41.636" v="12" actId="1076"/>
          <ac:spMkLst>
            <pc:docMk/>
            <pc:sldMk cId="0" sldId="290"/>
            <ac:spMk id="13" creationId="{00000000-0000-0000-0000-000000000000}"/>
          </ac:spMkLst>
        </pc:spChg>
        <pc:spChg chg="mod">
          <ac:chgData name="Droog, E.F. (Ellen)" userId="860e9d22-a5fe-4fd6-9dcb-da38c8c99062" providerId="ADAL" clId="{EFAAC68D-403B-4380-B7F7-EFADCF138E64}" dt="2026-05-31T10:53:31.908" v="11" actId="1076"/>
          <ac:spMkLst>
            <pc:docMk/>
            <pc:sldMk cId="0" sldId="290"/>
            <ac:spMk id="14" creationId="{00000000-0000-0000-0000-000000000000}"/>
          </ac:spMkLst>
        </pc:spChg>
        <pc:spChg chg="mod">
          <ac:chgData name="Droog, E.F. (Ellen)" userId="860e9d22-a5fe-4fd6-9dcb-da38c8c99062" providerId="ADAL" clId="{EFAAC68D-403B-4380-B7F7-EFADCF138E64}" dt="2026-05-31T10:53:41.636" v="12" actId="1076"/>
          <ac:spMkLst>
            <pc:docMk/>
            <pc:sldMk cId="0" sldId="290"/>
            <ac:spMk id="15" creationId="{00000000-0000-0000-0000-000000000000}"/>
          </ac:spMkLst>
        </pc:spChg>
      </pc:sldChg>
      <pc:sldChg chg="modSp mod modAnim">
        <pc:chgData name="Droog, E.F. (Ellen)" userId="860e9d22-a5fe-4fd6-9dcb-da38c8c99062" providerId="ADAL" clId="{EFAAC68D-403B-4380-B7F7-EFADCF138E64}" dt="2026-05-31T11:42:20.095" v="459"/>
        <pc:sldMkLst>
          <pc:docMk/>
          <pc:sldMk cId="0" sldId="291"/>
        </pc:sldMkLst>
        <pc:spChg chg="mod">
          <ac:chgData name="Droog, E.F. (Ellen)" userId="860e9d22-a5fe-4fd6-9dcb-da38c8c99062" providerId="ADAL" clId="{EFAAC68D-403B-4380-B7F7-EFADCF138E64}" dt="2026-05-31T11:32:19.817" v="245" actId="20577"/>
          <ac:spMkLst>
            <pc:docMk/>
            <pc:sldMk cId="0" sldId="291"/>
            <ac:spMk id="4" creationId="{00000000-0000-0000-0000-000000000000}"/>
          </ac:spMkLst>
        </pc:spChg>
      </pc:sldChg>
      <pc:sldChg chg="add del">
        <pc:chgData name="Droog, E.F. (Ellen)" userId="860e9d22-a5fe-4fd6-9dcb-da38c8c99062" providerId="ADAL" clId="{EFAAC68D-403B-4380-B7F7-EFADCF138E64}" dt="2026-05-31T11:27:32.343" v="198" actId="2696"/>
        <pc:sldMkLst>
          <pc:docMk/>
          <pc:sldMk cId="0" sldId="292"/>
        </pc:sldMkLst>
      </pc:sldChg>
      <pc:sldChg chg="add del">
        <pc:chgData name="Droog, E.F. (Ellen)" userId="860e9d22-a5fe-4fd6-9dcb-da38c8c99062" providerId="ADAL" clId="{EFAAC68D-403B-4380-B7F7-EFADCF138E64}" dt="2026-05-31T11:27:32.343" v="198" actId="2696"/>
        <pc:sldMkLst>
          <pc:docMk/>
          <pc:sldMk cId="0" sldId="293"/>
        </pc:sldMkLst>
      </pc:sldChg>
      <pc:sldChg chg="add del">
        <pc:chgData name="Droog, E.F. (Ellen)" userId="860e9d22-a5fe-4fd6-9dcb-da38c8c99062" providerId="ADAL" clId="{EFAAC68D-403B-4380-B7F7-EFADCF138E64}" dt="2026-05-31T11:27:32.343" v="198" actId="2696"/>
        <pc:sldMkLst>
          <pc:docMk/>
          <pc:sldMk cId="0" sldId="294"/>
        </pc:sldMkLst>
      </pc:sldChg>
      <pc:sldChg chg="modAnim">
        <pc:chgData name="Droog, E.F. (Ellen)" userId="860e9d22-a5fe-4fd6-9dcb-da38c8c99062" providerId="ADAL" clId="{EFAAC68D-403B-4380-B7F7-EFADCF138E64}" dt="2026-05-31T11:42:07.027" v="455"/>
        <pc:sldMkLst>
          <pc:docMk/>
          <pc:sldMk cId="0" sldId="295"/>
        </pc:sldMkLst>
      </pc:sldChg>
      <pc:sldChg chg="add del">
        <pc:chgData name="Droog, E.F. (Ellen)" userId="860e9d22-a5fe-4fd6-9dcb-da38c8c99062" providerId="ADAL" clId="{EFAAC68D-403B-4380-B7F7-EFADCF138E64}" dt="2026-05-31T11:38:56.396" v="410" actId="2696"/>
        <pc:sldMkLst>
          <pc:docMk/>
          <pc:sldMk cId="0" sldId="297"/>
        </pc:sldMkLst>
      </pc:sldChg>
      <pc:sldChg chg="modNotesTx">
        <pc:chgData name="Droog, E.F. (Ellen)" userId="860e9d22-a5fe-4fd6-9dcb-da38c8c99062" providerId="ADAL" clId="{EFAAC68D-403B-4380-B7F7-EFADCF138E64}" dt="2026-05-31T10:52:45.582" v="1" actId="20577"/>
        <pc:sldMkLst>
          <pc:docMk/>
          <pc:sldMk cId="377825909" sldId="298"/>
        </pc:sldMkLst>
      </pc:sldChg>
      <pc:sldChg chg="addSp delSp modSp mod delAnim modAnim modNotesTx">
        <pc:chgData name="Droog, E.F. (Ellen)" userId="860e9d22-a5fe-4fd6-9dcb-da38c8c99062" providerId="ADAL" clId="{EFAAC68D-403B-4380-B7F7-EFADCF138E64}" dt="2026-05-31T11:42:15.661" v="458"/>
        <pc:sldMkLst>
          <pc:docMk/>
          <pc:sldMk cId="0" sldId="346"/>
        </pc:sldMkLst>
        <pc:spChg chg="add mod">
          <ac:chgData name="Droog, E.F. (Ellen)" userId="860e9d22-a5fe-4fd6-9dcb-da38c8c99062" providerId="ADAL" clId="{EFAAC68D-403B-4380-B7F7-EFADCF138E64}" dt="2026-05-31T10:54:52.723" v="18"/>
          <ac:spMkLst>
            <pc:docMk/>
            <pc:sldMk cId="0" sldId="346"/>
            <ac:spMk id="2" creationId="{164CCF9A-48C7-D54A-11E5-949B067C8F19}"/>
          </ac:spMkLst>
        </pc:spChg>
        <pc:spChg chg="mod">
          <ac:chgData name="Droog, E.F. (Ellen)" userId="860e9d22-a5fe-4fd6-9dcb-da38c8c99062" providerId="ADAL" clId="{EFAAC68D-403B-4380-B7F7-EFADCF138E64}" dt="2026-05-31T10:57:30.510" v="93" actId="1076"/>
          <ac:spMkLst>
            <pc:docMk/>
            <pc:sldMk cId="0" sldId="346"/>
            <ac:spMk id="3" creationId="{19F3DE1B-DB1E-83D5-D59A-8D979F370394}"/>
          </ac:spMkLst>
        </pc:spChg>
        <pc:spChg chg="add mod">
          <ac:chgData name="Droog, E.F. (Ellen)" userId="860e9d22-a5fe-4fd6-9dcb-da38c8c99062" providerId="ADAL" clId="{EFAAC68D-403B-4380-B7F7-EFADCF138E64}" dt="2026-05-31T10:54:52.723" v="18"/>
          <ac:spMkLst>
            <pc:docMk/>
            <pc:sldMk cId="0" sldId="346"/>
            <ac:spMk id="4" creationId="{6FD422DD-5AF4-2C2A-2252-9FAD8DF97D7B}"/>
          </ac:spMkLst>
        </pc:spChg>
        <pc:spChg chg="add mod">
          <ac:chgData name="Droog, E.F. (Ellen)" userId="860e9d22-a5fe-4fd6-9dcb-da38c8c99062" providerId="ADAL" clId="{EFAAC68D-403B-4380-B7F7-EFADCF138E64}" dt="2026-05-31T10:54:52.723" v="18"/>
          <ac:spMkLst>
            <pc:docMk/>
            <pc:sldMk cId="0" sldId="346"/>
            <ac:spMk id="7" creationId="{46842188-0854-E609-ABD5-5B9CFF7BC8B9}"/>
          </ac:spMkLst>
        </pc:spChg>
        <pc:spChg chg="add mod">
          <ac:chgData name="Droog, E.F. (Ellen)" userId="860e9d22-a5fe-4fd6-9dcb-da38c8c99062" providerId="ADAL" clId="{EFAAC68D-403B-4380-B7F7-EFADCF138E64}" dt="2026-05-31T10:54:52.723" v="18"/>
          <ac:spMkLst>
            <pc:docMk/>
            <pc:sldMk cId="0" sldId="346"/>
            <ac:spMk id="8" creationId="{157B1598-D309-86AA-90F2-DC8ABD2BCEC7}"/>
          </ac:spMkLst>
        </pc:spChg>
        <pc:spChg chg="add mod">
          <ac:chgData name="Droog, E.F. (Ellen)" userId="860e9d22-a5fe-4fd6-9dcb-da38c8c99062" providerId="ADAL" clId="{EFAAC68D-403B-4380-B7F7-EFADCF138E64}" dt="2026-05-31T10:54:52.723" v="18"/>
          <ac:spMkLst>
            <pc:docMk/>
            <pc:sldMk cId="0" sldId="346"/>
            <ac:spMk id="9" creationId="{E7FFEFB2-054D-1FDA-0F1F-8A7B0BC197D4}"/>
          </ac:spMkLst>
        </pc:spChg>
        <pc:spChg chg="add mod">
          <ac:chgData name="Droog, E.F. (Ellen)" userId="860e9d22-a5fe-4fd6-9dcb-da38c8c99062" providerId="ADAL" clId="{EFAAC68D-403B-4380-B7F7-EFADCF138E64}" dt="2026-05-31T10:58:13.609" v="141" actId="1036"/>
          <ac:spMkLst>
            <pc:docMk/>
            <pc:sldMk cId="0" sldId="346"/>
            <ac:spMk id="10" creationId="{A23E9C83-E18F-0554-971A-5B643525E629}"/>
          </ac:spMkLst>
        </pc:spChg>
        <pc:spChg chg="add mod">
          <ac:chgData name="Droog, E.F. (Ellen)" userId="860e9d22-a5fe-4fd6-9dcb-da38c8c99062" providerId="ADAL" clId="{EFAAC68D-403B-4380-B7F7-EFADCF138E64}" dt="2026-05-31T10:58:13.609" v="141" actId="1036"/>
          <ac:spMkLst>
            <pc:docMk/>
            <pc:sldMk cId="0" sldId="346"/>
            <ac:spMk id="11" creationId="{D739444B-8D31-DF26-E636-AD3D5B554570}"/>
          </ac:spMkLst>
        </pc:spChg>
        <pc:spChg chg="add mod">
          <ac:chgData name="Droog, E.F. (Ellen)" userId="860e9d22-a5fe-4fd6-9dcb-da38c8c99062" providerId="ADAL" clId="{EFAAC68D-403B-4380-B7F7-EFADCF138E64}" dt="2026-05-31T10:58:57.369" v="145" actId="1076"/>
          <ac:spMkLst>
            <pc:docMk/>
            <pc:sldMk cId="0" sldId="346"/>
            <ac:spMk id="12" creationId="{81B18DDD-78CA-99C7-DB48-1FADEB24BC00}"/>
          </ac:spMkLst>
        </pc:spChg>
        <pc:spChg chg="add mod">
          <ac:chgData name="Droog, E.F. (Ellen)" userId="860e9d22-a5fe-4fd6-9dcb-da38c8c99062" providerId="ADAL" clId="{EFAAC68D-403B-4380-B7F7-EFADCF138E64}" dt="2026-05-31T10:58:57.369" v="145" actId="1076"/>
          <ac:spMkLst>
            <pc:docMk/>
            <pc:sldMk cId="0" sldId="346"/>
            <ac:spMk id="13" creationId="{98A633BD-F310-7064-CF28-99263D34C90A}"/>
          </ac:spMkLst>
        </pc:spChg>
        <pc:spChg chg="add mod">
          <ac:chgData name="Droog, E.F. (Ellen)" userId="860e9d22-a5fe-4fd6-9dcb-da38c8c99062" providerId="ADAL" clId="{EFAAC68D-403B-4380-B7F7-EFADCF138E64}" dt="2026-05-31T11:25:50.869" v="194" actId="14100"/>
          <ac:spMkLst>
            <pc:docMk/>
            <pc:sldMk cId="0" sldId="346"/>
            <ac:spMk id="14" creationId="{976554DC-5614-7345-69C7-76D9ACA7E4F0}"/>
          </ac:spMkLst>
        </pc:spChg>
        <pc:spChg chg="add mod">
          <ac:chgData name="Droog, E.F. (Ellen)" userId="860e9d22-a5fe-4fd6-9dcb-da38c8c99062" providerId="ADAL" clId="{EFAAC68D-403B-4380-B7F7-EFADCF138E64}" dt="2026-05-31T10:58:13.609" v="141" actId="1036"/>
          <ac:spMkLst>
            <pc:docMk/>
            <pc:sldMk cId="0" sldId="346"/>
            <ac:spMk id="15" creationId="{346BA741-1357-4DAD-75B1-7CE36F2332C4}"/>
          </ac:spMkLst>
        </pc:spChg>
        <pc:spChg chg="add mod">
          <ac:chgData name="Droog, E.F. (Ellen)" userId="860e9d22-a5fe-4fd6-9dcb-da38c8c99062" providerId="ADAL" clId="{EFAAC68D-403B-4380-B7F7-EFADCF138E64}" dt="2026-05-31T10:56:41.317" v="74"/>
          <ac:spMkLst>
            <pc:docMk/>
            <pc:sldMk cId="0" sldId="346"/>
            <ac:spMk id="16" creationId="{142179DC-1588-4FF4-C3A5-6D41FB1EC286}"/>
          </ac:spMkLst>
        </pc:spChg>
        <pc:spChg chg="add mod">
          <ac:chgData name="Droog, E.F. (Ellen)" userId="860e9d22-a5fe-4fd6-9dcb-da38c8c99062" providerId="ADAL" clId="{EFAAC68D-403B-4380-B7F7-EFADCF138E64}" dt="2026-05-31T10:56:41.317" v="74"/>
          <ac:spMkLst>
            <pc:docMk/>
            <pc:sldMk cId="0" sldId="346"/>
            <ac:spMk id="17" creationId="{514B89F0-47F5-C6D6-32F7-5FE962314505}"/>
          </ac:spMkLst>
        </pc:spChg>
        <pc:spChg chg="add mod">
          <ac:chgData name="Droog, E.F. (Ellen)" userId="860e9d22-a5fe-4fd6-9dcb-da38c8c99062" providerId="ADAL" clId="{EFAAC68D-403B-4380-B7F7-EFADCF138E64}" dt="2026-05-31T10:56:41.317" v="74"/>
          <ac:spMkLst>
            <pc:docMk/>
            <pc:sldMk cId="0" sldId="346"/>
            <ac:spMk id="18" creationId="{C1AB23B7-9B0D-C998-3881-2ABD6A993B05}"/>
          </ac:spMkLst>
        </pc:spChg>
        <pc:spChg chg="add mod">
          <ac:chgData name="Droog, E.F. (Ellen)" userId="860e9d22-a5fe-4fd6-9dcb-da38c8c99062" providerId="ADAL" clId="{EFAAC68D-403B-4380-B7F7-EFADCF138E64}" dt="2026-05-31T10:56:41.317" v="74"/>
          <ac:spMkLst>
            <pc:docMk/>
            <pc:sldMk cId="0" sldId="346"/>
            <ac:spMk id="19" creationId="{C8ABD776-4AE4-3C25-B8AA-B822AB0A0263}"/>
          </ac:spMkLst>
        </pc:spChg>
        <pc:spChg chg="add mod">
          <ac:chgData name="Droog, E.F. (Ellen)" userId="860e9d22-a5fe-4fd6-9dcb-da38c8c99062" providerId="ADAL" clId="{EFAAC68D-403B-4380-B7F7-EFADCF138E64}" dt="2026-05-31T10:56:41.317" v="74"/>
          <ac:spMkLst>
            <pc:docMk/>
            <pc:sldMk cId="0" sldId="346"/>
            <ac:spMk id="20" creationId="{14D07F6B-7C61-679E-8A9A-9B8C0F72F17D}"/>
          </ac:spMkLst>
        </pc:spChg>
        <pc:spChg chg="add mod">
          <ac:chgData name="Droog, E.F. (Ellen)" userId="860e9d22-a5fe-4fd6-9dcb-da38c8c99062" providerId="ADAL" clId="{EFAAC68D-403B-4380-B7F7-EFADCF138E64}" dt="2026-05-31T10:56:41.317" v="74"/>
          <ac:spMkLst>
            <pc:docMk/>
            <pc:sldMk cId="0" sldId="346"/>
            <ac:spMk id="21" creationId="{11FDFD69-EC82-86B6-5C87-93AB4BD198BF}"/>
          </ac:spMkLst>
        </pc:spChg>
        <pc:spChg chg="add mod">
          <ac:chgData name="Droog, E.F. (Ellen)" userId="860e9d22-a5fe-4fd6-9dcb-da38c8c99062" providerId="ADAL" clId="{EFAAC68D-403B-4380-B7F7-EFADCF138E64}" dt="2026-05-31T10:59:22.447" v="146" actId="1076"/>
          <ac:spMkLst>
            <pc:docMk/>
            <pc:sldMk cId="0" sldId="346"/>
            <ac:spMk id="22" creationId="{70922435-2336-E88F-1B7A-EEBE68DBF72A}"/>
          </ac:spMkLst>
        </pc:spChg>
        <pc:spChg chg="add mod">
          <ac:chgData name="Droog, E.F. (Ellen)" userId="860e9d22-a5fe-4fd6-9dcb-da38c8c99062" providerId="ADAL" clId="{EFAAC68D-403B-4380-B7F7-EFADCF138E64}" dt="2026-05-31T10:59:22.447" v="146" actId="1076"/>
          <ac:spMkLst>
            <pc:docMk/>
            <pc:sldMk cId="0" sldId="346"/>
            <ac:spMk id="23" creationId="{BC7D75C9-85E8-C03E-5498-456DAA521F4B}"/>
          </ac:spMkLst>
        </pc:spChg>
        <pc:spChg chg="add mod">
          <ac:chgData name="Droog, E.F. (Ellen)" userId="860e9d22-a5fe-4fd6-9dcb-da38c8c99062" providerId="ADAL" clId="{EFAAC68D-403B-4380-B7F7-EFADCF138E64}" dt="2026-05-31T11:25:53.406" v="195" actId="14100"/>
          <ac:spMkLst>
            <pc:docMk/>
            <pc:sldMk cId="0" sldId="346"/>
            <ac:spMk id="24" creationId="{A01BA54A-4849-AD4A-EFB6-50815FA05DBA}"/>
          </ac:spMkLst>
        </pc:spChg>
        <pc:spChg chg="add mod">
          <ac:chgData name="Droog, E.F. (Ellen)" userId="860e9d22-a5fe-4fd6-9dcb-da38c8c99062" providerId="ADAL" clId="{EFAAC68D-403B-4380-B7F7-EFADCF138E64}" dt="2026-05-31T10:57:28.008" v="91"/>
          <ac:spMkLst>
            <pc:docMk/>
            <pc:sldMk cId="0" sldId="346"/>
            <ac:spMk id="25" creationId="{70C1A8C8-81BB-2164-C460-85DB68C43102}"/>
          </ac:spMkLst>
        </pc:spChg>
        <pc:spChg chg="mod">
          <ac:chgData name="Droog, E.F. (Ellen)" userId="860e9d22-a5fe-4fd6-9dcb-da38c8c99062" providerId="ADAL" clId="{EFAAC68D-403B-4380-B7F7-EFADCF138E64}" dt="2026-05-31T10:56:31.455" v="72" actId="1036"/>
          <ac:spMkLst>
            <pc:docMk/>
            <pc:sldMk cId="0" sldId="346"/>
            <ac:spMk id="26" creationId="{B5F78731-EAD0-093D-27DF-269A72B5FA61}"/>
          </ac:spMkLst>
        </pc:spChg>
        <pc:spChg chg="mod">
          <ac:chgData name="Droog, E.F. (Ellen)" userId="860e9d22-a5fe-4fd6-9dcb-da38c8c99062" providerId="ADAL" clId="{EFAAC68D-403B-4380-B7F7-EFADCF138E64}" dt="2026-05-31T10:56:31.455" v="72" actId="1036"/>
          <ac:spMkLst>
            <pc:docMk/>
            <pc:sldMk cId="0" sldId="346"/>
            <ac:spMk id="27" creationId="{281D6322-8C8E-0244-663B-2288A0F0CD77}"/>
          </ac:spMkLst>
        </pc:spChg>
        <pc:spChg chg="add mod">
          <ac:chgData name="Droog, E.F. (Ellen)" userId="860e9d22-a5fe-4fd6-9dcb-da38c8c99062" providerId="ADAL" clId="{EFAAC68D-403B-4380-B7F7-EFADCF138E64}" dt="2026-05-31T10:57:28.008" v="91"/>
          <ac:spMkLst>
            <pc:docMk/>
            <pc:sldMk cId="0" sldId="346"/>
            <ac:spMk id="28" creationId="{3203201D-888A-5F41-BEEE-3C305089C51B}"/>
          </ac:spMkLst>
        </pc:spChg>
        <pc:spChg chg="del">
          <ac:chgData name="Droog, E.F. (Ellen)" userId="860e9d22-a5fe-4fd6-9dcb-da38c8c99062" providerId="ADAL" clId="{EFAAC68D-403B-4380-B7F7-EFADCF138E64}" dt="2026-05-31T10:54:52.435" v="17" actId="478"/>
          <ac:spMkLst>
            <pc:docMk/>
            <pc:sldMk cId="0" sldId="346"/>
            <ac:spMk id="29" creationId="{0D23D43C-773C-D6CD-BEE0-89E891949617}"/>
          </ac:spMkLst>
        </pc:spChg>
        <pc:spChg chg="del">
          <ac:chgData name="Droog, E.F. (Ellen)" userId="860e9d22-a5fe-4fd6-9dcb-da38c8c99062" providerId="ADAL" clId="{EFAAC68D-403B-4380-B7F7-EFADCF138E64}" dt="2026-05-31T10:54:52.435" v="17" actId="478"/>
          <ac:spMkLst>
            <pc:docMk/>
            <pc:sldMk cId="0" sldId="346"/>
            <ac:spMk id="30" creationId="{F718C349-F7B7-4507-1325-37C0465356C8}"/>
          </ac:spMkLst>
        </pc:spChg>
        <pc:spChg chg="del">
          <ac:chgData name="Droog, E.F. (Ellen)" userId="860e9d22-a5fe-4fd6-9dcb-da38c8c99062" providerId="ADAL" clId="{EFAAC68D-403B-4380-B7F7-EFADCF138E64}" dt="2026-05-31T10:54:52.435" v="17" actId="478"/>
          <ac:spMkLst>
            <pc:docMk/>
            <pc:sldMk cId="0" sldId="346"/>
            <ac:spMk id="31" creationId="{2F0CE75D-36FD-CD59-9193-4C00C48DA9AB}"/>
          </ac:spMkLst>
        </pc:spChg>
        <pc:spChg chg="del">
          <ac:chgData name="Droog, E.F. (Ellen)" userId="860e9d22-a5fe-4fd6-9dcb-da38c8c99062" providerId="ADAL" clId="{EFAAC68D-403B-4380-B7F7-EFADCF138E64}" dt="2026-05-31T10:54:52.435" v="17" actId="478"/>
          <ac:spMkLst>
            <pc:docMk/>
            <pc:sldMk cId="0" sldId="346"/>
            <ac:spMk id="32" creationId="{A5BB4927-8DD6-648E-2CAB-F03CA4D63687}"/>
          </ac:spMkLst>
        </pc:spChg>
        <pc:spChg chg="del">
          <ac:chgData name="Droog, E.F. (Ellen)" userId="860e9d22-a5fe-4fd6-9dcb-da38c8c99062" providerId="ADAL" clId="{EFAAC68D-403B-4380-B7F7-EFADCF138E64}" dt="2026-05-31T10:54:52.435" v="17" actId="478"/>
          <ac:spMkLst>
            <pc:docMk/>
            <pc:sldMk cId="0" sldId="346"/>
            <ac:spMk id="33" creationId="{E7392690-299B-E8E2-3DFD-D5E7D6D73396}"/>
          </ac:spMkLst>
        </pc:spChg>
        <pc:spChg chg="del">
          <ac:chgData name="Droog, E.F. (Ellen)" userId="860e9d22-a5fe-4fd6-9dcb-da38c8c99062" providerId="ADAL" clId="{EFAAC68D-403B-4380-B7F7-EFADCF138E64}" dt="2026-05-31T10:54:52.435" v="17" actId="478"/>
          <ac:spMkLst>
            <pc:docMk/>
            <pc:sldMk cId="0" sldId="346"/>
            <ac:spMk id="34" creationId="{F3BC8D73-531B-C021-9B5F-D792DB448EC8}"/>
          </ac:spMkLst>
        </pc:spChg>
        <pc:spChg chg="mod">
          <ac:chgData name="Droog, E.F. (Ellen)" userId="860e9d22-a5fe-4fd6-9dcb-da38c8c99062" providerId="ADAL" clId="{EFAAC68D-403B-4380-B7F7-EFADCF138E64}" dt="2026-05-31T11:25:48.039" v="193" actId="14100"/>
          <ac:spMkLst>
            <pc:docMk/>
            <pc:sldMk cId="0" sldId="346"/>
            <ac:spMk id="35" creationId="{BD21D86A-D1F3-526B-4700-94C420F6E19E}"/>
          </ac:spMkLst>
        </pc:spChg>
        <pc:spChg chg="add mod">
          <ac:chgData name="Droog, E.F. (Ellen)" userId="860e9d22-a5fe-4fd6-9dcb-da38c8c99062" providerId="ADAL" clId="{EFAAC68D-403B-4380-B7F7-EFADCF138E64}" dt="2026-05-31T10:57:28.008" v="91"/>
          <ac:spMkLst>
            <pc:docMk/>
            <pc:sldMk cId="0" sldId="346"/>
            <ac:spMk id="36" creationId="{ECD412B2-5042-8F41-E36E-8A078BE82479}"/>
          </ac:spMkLst>
        </pc:spChg>
        <pc:spChg chg="add mod">
          <ac:chgData name="Droog, E.F. (Ellen)" userId="860e9d22-a5fe-4fd6-9dcb-da38c8c99062" providerId="ADAL" clId="{EFAAC68D-403B-4380-B7F7-EFADCF138E64}" dt="2026-05-31T10:57:32.127" v="95"/>
          <ac:spMkLst>
            <pc:docMk/>
            <pc:sldMk cId="0" sldId="346"/>
            <ac:spMk id="37" creationId="{372BEC92-A2B0-76E9-1E5C-F1140647323F}"/>
          </ac:spMkLst>
        </pc:spChg>
        <pc:spChg chg="add mod">
          <ac:chgData name="Droog, E.F. (Ellen)" userId="860e9d22-a5fe-4fd6-9dcb-da38c8c99062" providerId="ADAL" clId="{EFAAC68D-403B-4380-B7F7-EFADCF138E64}" dt="2026-05-31T10:57:32.127" v="95"/>
          <ac:spMkLst>
            <pc:docMk/>
            <pc:sldMk cId="0" sldId="346"/>
            <ac:spMk id="38" creationId="{087852BB-EE0B-4E6F-2093-75F679254154}"/>
          </ac:spMkLst>
        </pc:spChg>
        <pc:spChg chg="add mod">
          <ac:chgData name="Droog, E.F. (Ellen)" userId="860e9d22-a5fe-4fd6-9dcb-da38c8c99062" providerId="ADAL" clId="{EFAAC68D-403B-4380-B7F7-EFADCF138E64}" dt="2026-05-31T10:57:32.127" v="95"/>
          <ac:spMkLst>
            <pc:docMk/>
            <pc:sldMk cId="0" sldId="346"/>
            <ac:spMk id="40" creationId="{E94AF447-3451-19AB-D34F-3EDC02AD9099}"/>
          </ac:spMkLst>
        </pc:spChg>
        <pc:spChg chg="add mod">
          <ac:chgData name="Droog, E.F. (Ellen)" userId="860e9d22-a5fe-4fd6-9dcb-da38c8c99062" providerId="ADAL" clId="{EFAAC68D-403B-4380-B7F7-EFADCF138E64}" dt="2026-05-31T10:59:32.394" v="148" actId="1076"/>
          <ac:spMkLst>
            <pc:docMk/>
            <pc:sldMk cId="0" sldId="346"/>
            <ac:spMk id="41" creationId="{AC4D08A8-07BA-71BD-5A91-C958AF799FDE}"/>
          </ac:spMkLst>
        </pc:spChg>
        <pc:spChg chg="add mod">
          <ac:chgData name="Droog, E.F. (Ellen)" userId="860e9d22-a5fe-4fd6-9dcb-da38c8c99062" providerId="ADAL" clId="{EFAAC68D-403B-4380-B7F7-EFADCF138E64}" dt="2026-05-31T10:59:32.394" v="148" actId="1076"/>
          <ac:spMkLst>
            <pc:docMk/>
            <pc:sldMk cId="0" sldId="346"/>
            <ac:spMk id="42" creationId="{15A23828-26AD-F381-1E9F-8C864FA2AB6C}"/>
          </ac:spMkLst>
        </pc:spChg>
        <pc:spChg chg="add mod">
          <ac:chgData name="Droog, E.F. (Ellen)" userId="860e9d22-a5fe-4fd6-9dcb-da38c8c99062" providerId="ADAL" clId="{EFAAC68D-403B-4380-B7F7-EFADCF138E64}" dt="2026-05-31T10:59:32.394" v="148" actId="1076"/>
          <ac:spMkLst>
            <pc:docMk/>
            <pc:sldMk cId="0" sldId="346"/>
            <ac:spMk id="43" creationId="{DBE18931-A4BD-A4B4-868C-3E86E73FC901}"/>
          </ac:spMkLst>
        </pc:spChg>
      </pc:sldChg>
      <pc:sldChg chg="del">
        <pc:chgData name="Droog, E.F. (Ellen)" userId="860e9d22-a5fe-4fd6-9dcb-da38c8c99062" providerId="ADAL" clId="{EFAAC68D-403B-4380-B7F7-EFADCF138E64}" dt="2026-05-31T10:59:42.109" v="150" actId="2696"/>
        <pc:sldMkLst>
          <pc:docMk/>
          <pc:sldMk cId="607192403" sldId="365"/>
        </pc:sldMkLst>
      </pc:sldChg>
      <pc:sldChg chg="modAnim modNotesTx">
        <pc:chgData name="Droog, E.F. (Ellen)" userId="860e9d22-a5fe-4fd6-9dcb-da38c8c99062" providerId="ADAL" clId="{EFAAC68D-403B-4380-B7F7-EFADCF138E64}" dt="2026-05-31T11:41:53.115" v="453"/>
        <pc:sldMkLst>
          <pc:docMk/>
          <pc:sldMk cId="0" sldId="366"/>
        </pc:sldMkLst>
      </pc:sldChg>
      <pc:sldChg chg="add del">
        <pc:chgData name="Droog, E.F. (Ellen)" userId="860e9d22-a5fe-4fd6-9dcb-da38c8c99062" providerId="ADAL" clId="{EFAAC68D-403B-4380-B7F7-EFADCF138E64}" dt="2026-05-31T11:38:56.396" v="410" actId="2696"/>
        <pc:sldMkLst>
          <pc:docMk/>
          <pc:sldMk cId="4263546240" sldId="367"/>
        </pc:sldMkLst>
      </pc:sldChg>
      <pc:sldChg chg="modAnim modNotesTx">
        <pc:chgData name="Droog, E.F. (Ellen)" userId="860e9d22-a5fe-4fd6-9dcb-da38c8c99062" providerId="ADAL" clId="{EFAAC68D-403B-4380-B7F7-EFADCF138E64}" dt="2026-05-31T11:42:11.234" v="456"/>
        <pc:sldMkLst>
          <pc:docMk/>
          <pc:sldMk cId="2181343818" sldId="369"/>
        </pc:sldMkLst>
      </pc:sldChg>
      <pc:sldChg chg="del">
        <pc:chgData name="Droog, E.F. (Ellen)" userId="860e9d22-a5fe-4fd6-9dcb-da38c8c99062" providerId="ADAL" clId="{EFAAC68D-403B-4380-B7F7-EFADCF138E64}" dt="2026-05-31T11:38:56.396" v="410" actId="2696"/>
        <pc:sldMkLst>
          <pc:docMk/>
          <pc:sldMk cId="4064282329" sldId="370"/>
        </pc:sldMkLst>
      </pc:sldChg>
      <pc:sldChg chg="modSp add del mod">
        <pc:chgData name="Droog, E.F. (Ellen)" userId="860e9d22-a5fe-4fd6-9dcb-da38c8c99062" providerId="ADAL" clId="{EFAAC68D-403B-4380-B7F7-EFADCF138E64}" dt="2026-05-31T10:59:39.813" v="149" actId="2696"/>
        <pc:sldMkLst>
          <pc:docMk/>
          <pc:sldMk cId="1062625470" sldId="371"/>
        </pc:sldMkLst>
        <pc:spChg chg="mod">
          <ac:chgData name="Droog, E.F. (Ellen)" userId="860e9d22-a5fe-4fd6-9dcb-da38c8c99062" providerId="ADAL" clId="{EFAAC68D-403B-4380-B7F7-EFADCF138E64}" dt="2026-05-31T10:56:50.072" v="78" actId="14100"/>
          <ac:spMkLst>
            <pc:docMk/>
            <pc:sldMk cId="1062625470" sldId="371"/>
            <ac:spMk id="31" creationId="{6B558EF8-E43F-5AC4-66F0-4571FFBB2912}"/>
          </ac:spMkLst>
        </pc:spChg>
        <pc:spChg chg="mod">
          <ac:chgData name="Droog, E.F. (Ellen)" userId="860e9d22-a5fe-4fd6-9dcb-da38c8c99062" providerId="ADAL" clId="{EFAAC68D-403B-4380-B7F7-EFADCF138E64}" dt="2026-05-31T10:57:23.912" v="90" actId="20577"/>
          <ac:spMkLst>
            <pc:docMk/>
            <pc:sldMk cId="1062625470" sldId="371"/>
            <ac:spMk id="34" creationId="{1A27EF53-AE7D-15AD-D9A7-99B6E8C124FE}"/>
          </ac:spMkLst>
        </pc:spChg>
      </pc:sldChg>
      <pc:sldChg chg="addSp delSp modSp add mod">
        <pc:chgData name="Droog, E.F. (Ellen)" userId="860e9d22-a5fe-4fd6-9dcb-da38c8c99062" providerId="ADAL" clId="{EFAAC68D-403B-4380-B7F7-EFADCF138E64}" dt="2026-05-31T11:50:20.763" v="540" actId="113"/>
        <pc:sldMkLst>
          <pc:docMk/>
          <pc:sldMk cId="0" sldId="389"/>
        </pc:sldMkLst>
        <pc:spChg chg="del">
          <ac:chgData name="Droog, E.F. (Ellen)" userId="860e9d22-a5fe-4fd6-9dcb-da38c8c99062" providerId="ADAL" clId="{EFAAC68D-403B-4380-B7F7-EFADCF138E64}" dt="2026-05-31T11:02:51.611" v="154" actId="478"/>
          <ac:spMkLst>
            <pc:docMk/>
            <pc:sldMk cId="0" sldId="389"/>
            <ac:spMk id="2" creationId="{00000000-0000-0000-0000-000000000000}"/>
          </ac:spMkLst>
        </pc:spChg>
        <pc:spChg chg="mod">
          <ac:chgData name="Droog, E.F. (Ellen)" userId="860e9d22-a5fe-4fd6-9dcb-da38c8c99062" providerId="ADAL" clId="{EFAAC68D-403B-4380-B7F7-EFADCF138E64}" dt="2026-05-31T11:50:20.763" v="540" actId="113"/>
          <ac:spMkLst>
            <pc:docMk/>
            <pc:sldMk cId="0" sldId="389"/>
            <ac:spMk id="4" creationId="{00000000-0000-0000-0000-000000000000}"/>
          </ac:spMkLst>
        </pc:spChg>
        <pc:spChg chg="add mod ord">
          <ac:chgData name="Droog, E.F. (Ellen)" userId="860e9d22-a5fe-4fd6-9dcb-da38c8c99062" providerId="ADAL" clId="{EFAAC68D-403B-4380-B7F7-EFADCF138E64}" dt="2026-05-31T11:02:57.125" v="156" actId="167"/>
          <ac:spMkLst>
            <pc:docMk/>
            <pc:sldMk cId="0" sldId="389"/>
            <ac:spMk id="5" creationId="{698838FA-EA69-9331-FFF6-5C646C8B414E}"/>
          </ac:spMkLst>
        </pc:spChg>
      </pc:sldChg>
      <pc:sldChg chg="addSp delSp modSp add mod">
        <pc:chgData name="Droog, E.F. (Ellen)" userId="860e9d22-a5fe-4fd6-9dcb-da38c8c99062" providerId="ADAL" clId="{EFAAC68D-403B-4380-B7F7-EFADCF138E64}" dt="2026-05-31T11:50:26.072" v="542" actId="113"/>
        <pc:sldMkLst>
          <pc:docMk/>
          <pc:sldMk cId="0" sldId="390"/>
        </pc:sldMkLst>
        <pc:spChg chg="del">
          <ac:chgData name="Droog, E.F. (Ellen)" userId="860e9d22-a5fe-4fd6-9dcb-da38c8c99062" providerId="ADAL" clId="{EFAAC68D-403B-4380-B7F7-EFADCF138E64}" dt="2026-05-31T11:03:00.063" v="157" actId="478"/>
          <ac:spMkLst>
            <pc:docMk/>
            <pc:sldMk cId="0" sldId="390"/>
            <ac:spMk id="2" creationId="{00000000-0000-0000-0000-000000000000}"/>
          </ac:spMkLst>
        </pc:spChg>
        <pc:spChg chg="mod">
          <ac:chgData name="Droog, E.F. (Ellen)" userId="860e9d22-a5fe-4fd6-9dcb-da38c8c99062" providerId="ADAL" clId="{EFAAC68D-403B-4380-B7F7-EFADCF138E64}" dt="2026-05-31T11:50:26.072" v="542" actId="113"/>
          <ac:spMkLst>
            <pc:docMk/>
            <pc:sldMk cId="0" sldId="390"/>
            <ac:spMk id="5" creationId="{00000000-0000-0000-0000-000000000000}"/>
          </ac:spMkLst>
        </pc:spChg>
        <pc:spChg chg="add mod ord">
          <ac:chgData name="Droog, E.F. (Ellen)" userId="860e9d22-a5fe-4fd6-9dcb-da38c8c99062" providerId="ADAL" clId="{EFAAC68D-403B-4380-B7F7-EFADCF138E64}" dt="2026-05-31T11:03:01.902" v="159" actId="167"/>
          <ac:spMkLst>
            <pc:docMk/>
            <pc:sldMk cId="0" sldId="390"/>
            <ac:spMk id="7" creationId="{96F70DF0-F7EF-8BCC-E4D3-5C25C6F50BDE}"/>
          </ac:spMkLst>
        </pc:spChg>
      </pc:sldChg>
      <pc:sldChg chg="addSp delSp modSp add mod">
        <pc:chgData name="Droog, E.F. (Ellen)" userId="860e9d22-a5fe-4fd6-9dcb-da38c8c99062" providerId="ADAL" clId="{EFAAC68D-403B-4380-B7F7-EFADCF138E64}" dt="2026-05-31T11:50:15.223" v="538" actId="113"/>
        <pc:sldMkLst>
          <pc:docMk/>
          <pc:sldMk cId="0" sldId="391"/>
        </pc:sldMkLst>
        <pc:spChg chg="del">
          <ac:chgData name="Droog, E.F. (Ellen)" userId="860e9d22-a5fe-4fd6-9dcb-da38c8c99062" providerId="ADAL" clId="{EFAAC68D-403B-4380-B7F7-EFADCF138E64}" dt="2026-05-31T11:03:03.608" v="160" actId="478"/>
          <ac:spMkLst>
            <pc:docMk/>
            <pc:sldMk cId="0" sldId="391"/>
            <ac:spMk id="2" creationId="{00000000-0000-0000-0000-000000000000}"/>
          </ac:spMkLst>
        </pc:spChg>
        <pc:spChg chg="mod">
          <ac:chgData name="Droog, E.F. (Ellen)" userId="860e9d22-a5fe-4fd6-9dcb-da38c8c99062" providerId="ADAL" clId="{EFAAC68D-403B-4380-B7F7-EFADCF138E64}" dt="2026-05-31T11:50:15.223" v="538" actId="113"/>
          <ac:spMkLst>
            <pc:docMk/>
            <pc:sldMk cId="0" sldId="391"/>
            <ac:spMk id="5" creationId="{00000000-0000-0000-0000-000000000000}"/>
          </ac:spMkLst>
        </pc:spChg>
        <pc:spChg chg="add mod ord">
          <ac:chgData name="Droog, E.F. (Ellen)" userId="860e9d22-a5fe-4fd6-9dcb-da38c8c99062" providerId="ADAL" clId="{EFAAC68D-403B-4380-B7F7-EFADCF138E64}" dt="2026-05-31T11:03:08.809" v="163" actId="167"/>
          <ac:spMkLst>
            <pc:docMk/>
            <pc:sldMk cId="0" sldId="391"/>
            <ac:spMk id="6" creationId="{EE46B8C1-0BD6-5528-313D-6B64F1EFCEDD}"/>
          </ac:spMkLst>
        </pc:spChg>
      </pc:sldChg>
      <pc:sldChg chg="addSp delSp modSp add mod">
        <pc:chgData name="Droog, E.F. (Ellen)" userId="860e9d22-a5fe-4fd6-9dcb-da38c8c99062" providerId="ADAL" clId="{EFAAC68D-403B-4380-B7F7-EFADCF138E64}" dt="2026-05-31T11:50:37.263" v="545" actId="113"/>
        <pc:sldMkLst>
          <pc:docMk/>
          <pc:sldMk cId="0" sldId="392"/>
        </pc:sldMkLst>
        <pc:spChg chg="del">
          <ac:chgData name="Droog, E.F. (Ellen)" userId="860e9d22-a5fe-4fd6-9dcb-da38c8c99062" providerId="ADAL" clId="{EFAAC68D-403B-4380-B7F7-EFADCF138E64}" dt="2026-05-31T11:03:11.650" v="164" actId="478"/>
          <ac:spMkLst>
            <pc:docMk/>
            <pc:sldMk cId="0" sldId="392"/>
            <ac:spMk id="2" creationId="{00000000-0000-0000-0000-000000000000}"/>
          </ac:spMkLst>
        </pc:spChg>
        <pc:spChg chg="mod">
          <ac:chgData name="Droog, E.F. (Ellen)" userId="860e9d22-a5fe-4fd6-9dcb-da38c8c99062" providerId="ADAL" clId="{EFAAC68D-403B-4380-B7F7-EFADCF138E64}" dt="2026-05-31T11:50:37.263" v="545" actId="113"/>
          <ac:spMkLst>
            <pc:docMk/>
            <pc:sldMk cId="0" sldId="392"/>
            <ac:spMk id="5" creationId="{00000000-0000-0000-0000-000000000000}"/>
          </ac:spMkLst>
        </pc:spChg>
        <pc:spChg chg="add mod ord">
          <ac:chgData name="Droog, E.F. (Ellen)" userId="860e9d22-a5fe-4fd6-9dcb-da38c8c99062" providerId="ADAL" clId="{EFAAC68D-403B-4380-B7F7-EFADCF138E64}" dt="2026-05-31T11:03:14.411" v="166" actId="167"/>
          <ac:spMkLst>
            <pc:docMk/>
            <pc:sldMk cId="0" sldId="392"/>
            <ac:spMk id="8" creationId="{B04DDCE0-13ED-99A9-9935-C9F551962204}"/>
          </ac:spMkLst>
        </pc:spChg>
      </pc:sldChg>
      <pc:sldChg chg="addSp delSp modSp add mod">
        <pc:chgData name="Droog, E.F. (Ellen)" userId="860e9d22-a5fe-4fd6-9dcb-da38c8c99062" providerId="ADAL" clId="{EFAAC68D-403B-4380-B7F7-EFADCF138E64}" dt="2026-05-31T11:50:06.870" v="534" actId="113"/>
        <pc:sldMkLst>
          <pc:docMk/>
          <pc:sldMk cId="0" sldId="393"/>
        </pc:sldMkLst>
        <pc:spChg chg="del">
          <ac:chgData name="Droog, E.F. (Ellen)" userId="860e9d22-a5fe-4fd6-9dcb-da38c8c99062" providerId="ADAL" clId="{EFAAC68D-403B-4380-B7F7-EFADCF138E64}" dt="2026-05-31T11:03:16.611" v="167" actId="478"/>
          <ac:spMkLst>
            <pc:docMk/>
            <pc:sldMk cId="0" sldId="393"/>
            <ac:spMk id="2" creationId="{00000000-0000-0000-0000-000000000000}"/>
          </ac:spMkLst>
        </pc:spChg>
        <pc:spChg chg="mod">
          <ac:chgData name="Droog, E.F. (Ellen)" userId="860e9d22-a5fe-4fd6-9dcb-da38c8c99062" providerId="ADAL" clId="{EFAAC68D-403B-4380-B7F7-EFADCF138E64}" dt="2026-05-31T11:50:06.870" v="534" actId="113"/>
          <ac:spMkLst>
            <pc:docMk/>
            <pc:sldMk cId="0" sldId="393"/>
            <ac:spMk id="5" creationId="{00000000-0000-0000-0000-000000000000}"/>
          </ac:spMkLst>
        </pc:spChg>
        <pc:spChg chg="add mod ord">
          <ac:chgData name="Droog, E.F. (Ellen)" userId="860e9d22-a5fe-4fd6-9dcb-da38c8c99062" providerId="ADAL" clId="{EFAAC68D-403B-4380-B7F7-EFADCF138E64}" dt="2026-05-31T11:03:18.734" v="169" actId="167"/>
          <ac:spMkLst>
            <pc:docMk/>
            <pc:sldMk cId="0" sldId="393"/>
            <ac:spMk id="6" creationId="{5B310244-1074-9079-26EF-A2662B1516EC}"/>
          </ac:spMkLst>
        </pc:spChg>
      </pc:sldChg>
      <pc:sldChg chg="addSp delSp modSp add mod">
        <pc:chgData name="Droog, E.F. (Ellen)" userId="860e9d22-a5fe-4fd6-9dcb-da38c8c99062" providerId="ADAL" clId="{EFAAC68D-403B-4380-B7F7-EFADCF138E64}" dt="2026-05-31T11:50:02.678" v="532" actId="113"/>
        <pc:sldMkLst>
          <pc:docMk/>
          <pc:sldMk cId="0" sldId="394"/>
        </pc:sldMkLst>
        <pc:spChg chg="del">
          <ac:chgData name="Droog, E.F. (Ellen)" userId="860e9d22-a5fe-4fd6-9dcb-da38c8c99062" providerId="ADAL" clId="{EFAAC68D-403B-4380-B7F7-EFADCF138E64}" dt="2026-05-31T11:03:20.867" v="170" actId="478"/>
          <ac:spMkLst>
            <pc:docMk/>
            <pc:sldMk cId="0" sldId="394"/>
            <ac:spMk id="2" creationId="{00000000-0000-0000-0000-000000000000}"/>
          </ac:spMkLst>
        </pc:spChg>
        <pc:spChg chg="mod">
          <ac:chgData name="Droog, E.F. (Ellen)" userId="860e9d22-a5fe-4fd6-9dcb-da38c8c99062" providerId="ADAL" clId="{EFAAC68D-403B-4380-B7F7-EFADCF138E64}" dt="2026-05-31T11:50:02.678" v="532" actId="113"/>
          <ac:spMkLst>
            <pc:docMk/>
            <pc:sldMk cId="0" sldId="394"/>
            <ac:spMk id="5" creationId="{00000000-0000-0000-0000-000000000000}"/>
          </ac:spMkLst>
        </pc:spChg>
        <pc:spChg chg="add mod ord">
          <ac:chgData name="Droog, E.F. (Ellen)" userId="860e9d22-a5fe-4fd6-9dcb-da38c8c99062" providerId="ADAL" clId="{EFAAC68D-403B-4380-B7F7-EFADCF138E64}" dt="2026-05-31T11:49:55.529" v="528" actId="1076"/>
          <ac:spMkLst>
            <pc:docMk/>
            <pc:sldMk cId="0" sldId="394"/>
            <ac:spMk id="8" creationId="{E5DF6BC9-404D-ECF9-27CD-782948F59743}"/>
          </ac:spMkLst>
        </pc:spChg>
      </pc:sldChg>
      <pc:sldChg chg="addSp delSp modSp add mod">
        <pc:chgData name="Droog, E.F. (Ellen)" userId="860e9d22-a5fe-4fd6-9dcb-da38c8c99062" providerId="ADAL" clId="{EFAAC68D-403B-4380-B7F7-EFADCF138E64}" dt="2026-05-31T11:49:50.140" v="525" actId="1076"/>
        <pc:sldMkLst>
          <pc:docMk/>
          <pc:sldMk cId="0" sldId="395"/>
        </pc:sldMkLst>
        <pc:spChg chg="del">
          <ac:chgData name="Droog, E.F. (Ellen)" userId="860e9d22-a5fe-4fd6-9dcb-da38c8c99062" providerId="ADAL" clId="{EFAAC68D-403B-4380-B7F7-EFADCF138E64}" dt="2026-05-31T11:03:25.412" v="173" actId="478"/>
          <ac:spMkLst>
            <pc:docMk/>
            <pc:sldMk cId="0" sldId="395"/>
            <ac:spMk id="2" creationId="{00000000-0000-0000-0000-000000000000}"/>
          </ac:spMkLst>
        </pc:spChg>
        <pc:spChg chg="mod">
          <ac:chgData name="Droog, E.F. (Ellen)" userId="860e9d22-a5fe-4fd6-9dcb-da38c8c99062" providerId="ADAL" clId="{EFAAC68D-403B-4380-B7F7-EFADCF138E64}" dt="2026-05-31T11:49:49.697" v="524" actId="113"/>
          <ac:spMkLst>
            <pc:docMk/>
            <pc:sldMk cId="0" sldId="395"/>
            <ac:spMk id="5" creationId="{00000000-0000-0000-0000-000000000000}"/>
          </ac:spMkLst>
        </pc:spChg>
        <pc:spChg chg="add mod ord">
          <ac:chgData name="Droog, E.F. (Ellen)" userId="860e9d22-a5fe-4fd6-9dcb-da38c8c99062" providerId="ADAL" clId="{EFAAC68D-403B-4380-B7F7-EFADCF138E64}" dt="2026-05-31T11:49:50.140" v="525" actId="1076"/>
          <ac:spMkLst>
            <pc:docMk/>
            <pc:sldMk cId="0" sldId="395"/>
            <ac:spMk id="6" creationId="{80203FD4-A643-8F26-F9D4-29C6231BA3E0}"/>
          </ac:spMkLst>
        </pc:spChg>
      </pc:sldChg>
      <pc:sldChg chg="addSp delSp modSp add mod modNotesTx">
        <pc:chgData name="Droog, E.F. (Ellen)" userId="860e9d22-a5fe-4fd6-9dcb-da38c8c99062" providerId="ADAL" clId="{EFAAC68D-403B-4380-B7F7-EFADCF138E64}" dt="2026-05-31T11:49:52.897" v="526" actId="113"/>
        <pc:sldMkLst>
          <pc:docMk/>
          <pc:sldMk cId="0" sldId="396"/>
        </pc:sldMkLst>
        <pc:spChg chg="del">
          <ac:chgData name="Droog, E.F. (Ellen)" userId="860e9d22-a5fe-4fd6-9dcb-da38c8c99062" providerId="ADAL" clId="{EFAAC68D-403B-4380-B7F7-EFADCF138E64}" dt="2026-05-31T11:03:30.593" v="176" actId="478"/>
          <ac:spMkLst>
            <pc:docMk/>
            <pc:sldMk cId="0" sldId="396"/>
            <ac:spMk id="2" creationId="{00000000-0000-0000-0000-000000000000}"/>
          </ac:spMkLst>
        </pc:spChg>
        <pc:spChg chg="mod">
          <ac:chgData name="Droog, E.F. (Ellen)" userId="860e9d22-a5fe-4fd6-9dcb-da38c8c99062" providerId="ADAL" clId="{EFAAC68D-403B-4380-B7F7-EFADCF138E64}" dt="2026-05-31T11:49:52.897" v="526" actId="113"/>
          <ac:spMkLst>
            <pc:docMk/>
            <pc:sldMk cId="0" sldId="396"/>
            <ac:spMk id="5" creationId="{00000000-0000-0000-0000-000000000000}"/>
          </ac:spMkLst>
        </pc:spChg>
        <pc:spChg chg="add mod ord">
          <ac:chgData name="Droog, E.F. (Ellen)" userId="860e9d22-a5fe-4fd6-9dcb-da38c8c99062" providerId="ADAL" clId="{EFAAC68D-403B-4380-B7F7-EFADCF138E64}" dt="2026-05-31T11:03:32.891" v="178" actId="167"/>
          <ac:spMkLst>
            <pc:docMk/>
            <pc:sldMk cId="0" sldId="396"/>
            <ac:spMk id="8" creationId="{D4041905-ADD7-71B5-F82A-722AEF764F3A}"/>
          </ac:spMkLst>
        </pc:spChg>
      </pc:sldChg>
      <pc:sldChg chg="modSp add mod ord modNotesTx">
        <pc:chgData name="Droog, E.F. (Ellen)" userId="860e9d22-a5fe-4fd6-9dcb-da38c8c99062" providerId="ADAL" clId="{EFAAC68D-403B-4380-B7F7-EFADCF138E64}" dt="2026-05-31T11:27:17.737" v="197"/>
        <pc:sldMkLst>
          <pc:docMk/>
          <pc:sldMk cId="0" sldId="397"/>
        </pc:sldMkLst>
        <pc:spChg chg="mod">
          <ac:chgData name="Droog, E.F. (Ellen)" userId="860e9d22-a5fe-4fd6-9dcb-da38c8c99062" providerId="ADAL" clId="{EFAAC68D-403B-4380-B7F7-EFADCF138E64}" dt="2026-05-31T11:23:29.527" v="189" actId="20577"/>
          <ac:spMkLst>
            <pc:docMk/>
            <pc:sldMk cId="0" sldId="397"/>
            <ac:spMk id="5" creationId="{00000000-0000-0000-0000-000000000000}"/>
          </ac:spMkLst>
        </pc:spChg>
      </pc:sldChg>
      <pc:sldChg chg="modSp add del mod">
        <pc:chgData name="Droog, E.F. (Ellen)" userId="860e9d22-a5fe-4fd6-9dcb-da38c8c99062" providerId="ADAL" clId="{EFAAC68D-403B-4380-B7F7-EFADCF138E64}" dt="2026-05-31T11:38:56.396" v="410" actId="2696"/>
        <pc:sldMkLst>
          <pc:docMk/>
          <pc:sldMk cId="439306041" sldId="398"/>
        </pc:sldMkLst>
        <pc:spChg chg="mod">
          <ac:chgData name="Droog, E.F. (Ellen)" userId="860e9d22-a5fe-4fd6-9dcb-da38c8c99062" providerId="ADAL" clId="{EFAAC68D-403B-4380-B7F7-EFADCF138E64}" dt="2026-05-31T11:29:37.544" v="202"/>
          <ac:spMkLst>
            <pc:docMk/>
            <pc:sldMk cId="439306041" sldId="398"/>
            <ac:spMk id="33" creationId="{D264BC46-5F27-7BE3-2FCD-5DECAB62F253}"/>
          </ac:spMkLst>
        </pc:spChg>
      </pc:sldChg>
      <pc:sldChg chg="addSp delSp modSp add mod ord addAnim delAnim modAnim modNotesTx">
        <pc:chgData name="Droog, E.F. (Ellen)" userId="860e9d22-a5fe-4fd6-9dcb-da38c8c99062" providerId="ADAL" clId="{EFAAC68D-403B-4380-B7F7-EFADCF138E64}" dt="2026-05-31T11:51:14.541" v="547" actId="20577"/>
        <pc:sldMkLst>
          <pc:docMk/>
          <pc:sldMk cId="2916026274" sldId="399"/>
        </pc:sldMkLst>
        <pc:spChg chg="mod">
          <ac:chgData name="Droog, E.F. (Ellen)" userId="860e9d22-a5fe-4fd6-9dcb-da38c8c99062" providerId="ADAL" clId="{EFAAC68D-403B-4380-B7F7-EFADCF138E64}" dt="2026-05-31T11:36:50.641" v="327" actId="1076"/>
          <ac:spMkLst>
            <pc:docMk/>
            <pc:sldMk cId="2916026274" sldId="399"/>
            <ac:spMk id="2" creationId="{82597261-9F03-2C25-AB2B-7E28886F4746}"/>
          </ac:spMkLst>
        </pc:spChg>
        <pc:spChg chg="del">
          <ac:chgData name="Droog, E.F. (Ellen)" userId="860e9d22-a5fe-4fd6-9dcb-da38c8c99062" providerId="ADAL" clId="{EFAAC68D-403B-4380-B7F7-EFADCF138E64}" dt="2026-05-31T11:31:18.017" v="214" actId="478"/>
          <ac:spMkLst>
            <pc:docMk/>
            <pc:sldMk cId="2916026274" sldId="399"/>
            <ac:spMk id="13" creationId="{EDB76A3A-00DE-1340-A08B-F3008C909087}"/>
          </ac:spMkLst>
        </pc:spChg>
        <pc:spChg chg="del">
          <ac:chgData name="Droog, E.F. (Ellen)" userId="860e9d22-a5fe-4fd6-9dcb-da38c8c99062" providerId="ADAL" clId="{EFAAC68D-403B-4380-B7F7-EFADCF138E64}" dt="2026-05-31T11:31:18.017" v="214" actId="478"/>
          <ac:spMkLst>
            <pc:docMk/>
            <pc:sldMk cId="2916026274" sldId="399"/>
            <ac:spMk id="14" creationId="{1827A1F2-E1D3-C55B-0A45-77DD0C9C0D58}"/>
          </ac:spMkLst>
        </pc:spChg>
        <pc:spChg chg="del">
          <ac:chgData name="Droog, E.F. (Ellen)" userId="860e9d22-a5fe-4fd6-9dcb-da38c8c99062" providerId="ADAL" clId="{EFAAC68D-403B-4380-B7F7-EFADCF138E64}" dt="2026-05-31T11:31:18.017" v="214" actId="478"/>
          <ac:spMkLst>
            <pc:docMk/>
            <pc:sldMk cId="2916026274" sldId="399"/>
            <ac:spMk id="15" creationId="{B10536D5-80ED-3A36-1EEC-FBAD267D495B}"/>
          </ac:spMkLst>
        </pc:spChg>
        <pc:spChg chg="mod">
          <ac:chgData name="Droog, E.F. (Ellen)" userId="860e9d22-a5fe-4fd6-9dcb-da38c8c99062" providerId="ADAL" clId="{EFAAC68D-403B-4380-B7F7-EFADCF138E64}" dt="2026-05-31T11:38:47.275" v="409" actId="20577"/>
          <ac:spMkLst>
            <pc:docMk/>
            <pc:sldMk cId="2916026274" sldId="399"/>
            <ac:spMk id="16" creationId="{85451FE8-DA4E-2DAD-4621-87FEE202B4FC}"/>
          </ac:spMkLst>
        </pc:spChg>
        <pc:spChg chg="del">
          <ac:chgData name="Droog, E.F. (Ellen)" userId="860e9d22-a5fe-4fd6-9dcb-da38c8c99062" providerId="ADAL" clId="{EFAAC68D-403B-4380-B7F7-EFADCF138E64}" dt="2026-05-31T11:31:18.017" v="214" actId="478"/>
          <ac:spMkLst>
            <pc:docMk/>
            <pc:sldMk cId="2916026274" sldId="399"/>
            <ac:spMk id="17" creationId="{B59C2313-3F8D-C3CD-EB2A-9C123BADFDF8}"/>
          </ac:spMkLst>
        </pc:spChg>
        <pc:spChg chg="del">
          <ac:chgData name="Droog, E.F. (Ellen)" userId="860e9d22-a5fe-4fd6-9dcb-da38c8c99062" providerId="ADAL" clId="{EFAAC68D-403B-4380-B7F7-EFADCF138E64}" dt="2026-05-31T11:31:18.017" v="214" actId="478"/>
          <ac:spMkLst>
            <pc:docMk/>
            <pc:sldMk cId="2916026274" sldId="399"/>
            <ac:spMk id="18" creationId="{891E8F3F-2571-3685-3AB4-EFF8FB2D717B}"/>
          </ac:spMkLst>
        </pc:spChg>
        <pc:spChg chg="del mod">
          <ac:chgData name="Droog, E.F. (Ellen)" userId="860e9d22-a5fe-4fd6-9dcb-da38c8c99062" providerId="ADAL" clId="{EFAAC68D-403B-4380-B7F7-EFADCF138E64}" dt="2026-05-31T11:36:19.792" v="321" actId="478"/>
          <ac:spMkLst>
            <pc:docMk/>
            <pc:sldMk cId="2916026274" sldId="399"/>
            <ac:spMk id="19" creationId="{1E622D89-6278-9CBA-021A-2981C0BCB985}"/>
          </ac:spMkLst>
        </pc:spChg>
        <pc:spChg chg="add del mod">
          <ac:chgData name="Droog, E.F. (Ellen)" userId="860e9d22-a5fe-4fd6-9dcb-da38c8c99062" providerId="ADAL" clId="{EFAAC68D-403B-4380-B7F7-EFADCF138E64}" dt="2026-05-31T11:37:15.531" v="368" actId="478"/>
          <ac:spMkLst>
            <pc:docMk/>
            <pc:sldMk cId="2916026274" sldId="399"/>
            <ac:spMk id="20" creationId="{43D170CB-DD70-B95C-8629-8F5540FDC3CF}"/>
          </ac:spMkLst>
        </pc:spChg>
        <pc:spChg chg="add mod">
          <ac:chgData name="Droog, E.F. (Ellen)" userId="860e9d22-a5fe-4fd6-9dcb-da38c8c99062" providerId="ADAL" clId="{EFAAC68D-403B-4380-B7F7-EFADCF138E64}" dt="2026-05-31T11:51:14.541" v="547" actId="20577"/>
          <ac:spMkLst>
            <pc:docMk/>
            <pc:sldMk cId="2916026274" sldId="399"/>
            <ac:spMk id="21" creationId="{CA1EE0E8-F078-7E6B-4773-099F286F38B3}"/>
          </ac:spMkLst>
        </pc:spChg>
        <pc:spChg chg="add mod">
          <ac:chgData name="Droog, E.F. (Ellen)" userId="860e9d22-a5fe-4fd6-9dcb-da38c8c99062" providerId="ADAL" clId="{EFAAC68D-403B-4380-B7F7-EFADCF138E64}" dt="2026-05-31T11:33:32.791" v="277"/>
          <ac:spMkLst>
            <pc:docMk/>
            <pc:sldMk cId="2916026274" sldId="399"/>
            <ac:spMk id="22" creationId="{5AF82203-8E42-5D5F-310E-E30674011DEB}"/>
          </ac:spMkLst>
        </pc:spChg>
        <pc:spChg chg="add mod">
          <ac:chgData name="Droog, E.F. (Ellen)" userId="860e9d22-a5fe-4fd6-9dcb-da38c8c99062" providerId="ADAL" clId="{EFAAC68D-403B-4380-B7F7-EFADCF138E64}" dt="2026-05-31T11:40:40.392" v="450" actId="1035"/>
          <ac:spMkLst>
            <pc:docMk/>
            <pc:sldMk cId="2916026274" sldId="399"/>
            <ac:spMk id="23" creationId="{EBEF5975-72B6-BAD4-F2D5-7C98865B49B1}"/>
          </ac:spMkLst>
        </pc:spChg>
        <pc:spChg chg="mod">
          <ac:chgData name="Droog, E.F. (Ellen)" userId="860e9d22-a5fe-4fd6-9dcb-da38c8c99062" providerId="ADAL" clId="{EFAAC68D-403B-4380-B7F7-EFADCF138E64}" dt="2026-05-31T11:36:08.069" v="318"/>
          <ac:spMkLst>
            <pc:docMk/>
            <pc:sldMk cId="2916026274" sldId="399"/>
            <ac:spMk id="25" creationId="{F98E82ED-7405-5576-DE3E-875FB196E5CA}"/>
          </ac:spMkLst>
        </pc:spChg>
        <pc:spChg chg="mod">
          <ac:chgData name="Droog, E.F. (Ellen)" userId="860e9d22-a5fe-4fd6-9dcb-da38c8c99062" providerId="ADAL" clId="{EFAAC68D-403B-4380-B7F7-EFADCF138E64}" dt="2026-05-31T11:36:08.069" v="318"/>
          <ac:spMkLst>
            <pc:docMk/>
            <pc:sldMk cId="2916026274" sldId="399"/>
            <ac:spMk id="26" creationId="{A3C89B2F-CDCA-A2C4-880E-EEBB6CE5FF2A}"/>
          </ac:spMkLst>
        </pc:spChg>
        <pc:spChg chg="add mod">
          <ac:chgData name="Droog, E.F. (Ellen)" userId="860e9d22-a5fe-4fd6-9dcb-da38c8c99062" providerId="ADAL" clId="{EFAAC68D-403B-4380-B7F7-EFADCF138E64}" dt="2026-05-31T11:38:14.131" v="396" actId="20577"/>
          <ac:spMkLst>
            <pc:docMk/>
            <pc:sldMk cId="2916026274" sldId="399"/>
            <ac:spMk id="27" creationId="{D910433B-F10D-2946-91C0-FE912DC112FE}"/>
          </ac:spMkLst>
        </pc:spChg>
        <pc:spChg chg="add mod">
          <ac:chgData name="Droog, E.F. (Ellen)" userId="860e9d22-a5fe-4fd6-9dcb-da38c8c99062" providerId="ADAL" clId="{EFAAC68D-403B-4380-B7F7-EFADCF138E64}" dt="2026-05-31T11:40:40.392" v="450" actId="1035"/>
          <ac:spMkLst>
            <pc:docMk/>
            <pc:sldMk cId="2916026274" sldId="399"/>
            <ac:spMk id="28" creationId="{F55A4BB8-2723-2E27-3D76-715935D6C97F}"/>
          </ac:spMkLst>
        </pc:spChg>
        <pc:spChg chg="mod">
          <ac:chgData name="Droog, E.F. (Ellen)" userId="860e9d22-a5fe-4fd6-9dcb-da38c8c99062" providerId="ADAL" clId="{EFAAC68D-403B-4380-B7F7-EFADCF138E64}" dt="2026-05-31T11:36:48.650" v="325"/>
          <ac:spMkLst>
            <pc:docMk/>
            <pc:sldMk cId="2916026274" sldId="399"/>
            <ac:spMk id="30" creationId="{1A025225-F69B-E7BF-BC22-51F92825E4DE}"/>
          </ac:spMkLst>
        </pc:spChg>
        <pc:spChg chg="mod">
          <ac:chgData name="Droog, E.F. (Ellen)" userId="860e9d22-a5fe-4fd6-9dcb-da38c8c99062" providerId="ADAL" clId="{EFAAC68D-403B-4380-B7F7-EFADCF138E64}" dt="2026-05-31T11:36:48.650" v="325"/>
          <ac:spMkLst>
            <pc:docMk/>
            <pc:sldMk cId="2916026274" sldId="399"/>
            <ac:spMk id="31" creationId="{71683A38-DAED-AE21-A4D9-C581CDAF2027}"/>
          </ac:spMkLst>
        </pc:spChg>
        <pc:spChg chg="add mod">
          <ac:chgData name="Droog, E.F. (Ellen)" userId="860e9d22-a5fe-4fd6-9dcb-da38c8c99062" providerId="ADAL" clId="{EFAAC68D-403B-4380-B7F7-EFADCF138E64}" dt="2026-05-31T11:36:48.650" v="325"/>
          <ac:spMkLst>
            <pc:docMk/>
            <pc:sldMk cId="2916026274" sldId="399"/>
            <ac:spMk id="32" creationId="{DD74D972-8AB4-F887-BF6D-12EDE8518132}"/>
          </ac:spMkLst>
        </pc:spChg>
        <pc:spChg chg="add mod">
          <ac:chgData name="Droog, E.F. (Ellen)" userId="860e9d22-a5fe-4fd6-9dcb-da38c8c99062" providerId="ADAL" clId="{EFAAC68D-403B-4380-B7F7-EFADCF138E64}" dt="2026-05-31T11:36:48.650" v="325"/>
          <ac:spMkLst>
            <pc:docMk/>
            <pc:sldMk cId="2916026274" sldId="399"/>
            <ac:spMk id="33" creationId="{1B0A9A42-19EF-9423-69B2-7F0C7ABC6449}"/>
          </ac:spMkLst>
        </pc:spChg>
        <pc:spChg chg="mod">
          <ac:chgData name="Droog, E.F. (Ellen)" userId="860e9d22-a5fe-4fd6-9dcb-da38c8c99062" providerId="ADAL" clId="{EFAAC68D-403B-4380-B7F7-EFADCF138E64}" dt="2026-05-31T11:36:52.515" v="329"/>
          <ac:spMkLst>
            <pc:docMk/>
            <pc:sldMk cId="2916026274" sldId="399"/>
            <ac:spMk id="35" creationId="{22F61918-00AF-D411-4F26-AEE08B2D3513}"/>
          </ac:spMkLst>
        </pc:spChg>
        <pc:spChg chg="mod">
          <ac:chgData name="Droog, E.F. (Ellen)" userId="860e9d22-a5fe-4fd6-9dcb-da38c8c99062" providerId="ADAL" clId="{EFAAC68D-403B-4380-B7F7-EFADCF138E64}" dt="2026-05-31T11:36:52.515" v="329"/>
          <ac:spMkLst>
            <pc:docMk/>
            <pc:sldMk cId="2916026274" sldId="399"/>
            <ac:spMk id="36" creationId="{94F1242F-4A91-D6C6-EE2C-AF496B904C97}"/>
          </ac:spMkLst>
        </pc:spChg>
        <pc:spChg chg="add del mod">
          <ac:chgData name="Droog, E.F. (Ellen)" userId="860e9d22-a5fe-4fd6-9dcb-da38c8c99062" providerId="ADAL" clId="{EFAAC68D-403B-4380-B7F7-EFADCF138E64}" dt="2026-05-31T11:40:21.352" v="438" actId="478"/>
          <ac:spMkLst>
            <pc:docMk/>
            <pc:sldMk cId="2916026274" sldId="399"/>
            <ac:spMk id="37" creationId="{AF698ABA-5279-8D9D-0837-B67A712CF84A}"/>
          </ac:spMkLst>
        </pc:spChg>
        <pc:spChg chg="add mod">
          <ac:chgData name="Droog, E.F. (Ellen)" userId="860e9d22-a5fe-4fd6-9dcb-da38c8c99062" providerId="ADAL" clId="{EFAAC68D-403B-4380-B7F7-EFADCF138E64}" dt="2026-05-31T11:48:29.420" v="506" actId="20577"/>
          <ac:spMkLst>
            <pc:docMk/>
            <pc:sldMk cId="2916026274" sldId="399"/>
            <ac:spMk id="38" creationId="{867417B6-ABAA-DD31-A2EF-4B22BAAB79A7}"/>
          </ac:spMkLst>
        </pc:spChg>
        <pc:spChg chg="add del mod">
          <ac:chgData name="Droog, E.F. (Ellen)" userId="860e9d22-a5fe-4fd6-9dcb-da38c8c99062" providerId="ADAL" clId="{EFAAC68D-403B-4380-B7F7-EFADCF138E64}" dt="2026-05-31T11:40:25.276" v="444" actId="22"/>
          <ac:spMkLst>
            <pc:docMk/>
            <pc:sldMk cId="2916026274" sldId="399"/>
            <ac:spMk id="40" creationId="{B9CB1FD7-D545-3B0A-1FA1-009574F0B420}"/>
          </ac:spMkLst>
        </pc:spChg>
        <pc:grpChg chg="del">
          <ac:chgData name="Droog, E.F. (Ellen)" userId="860e9d22-a5fe-4fd6-9dcb-da38c8c99062" providerId="ADAL" clId="{EFAAC68D-403B-4380-B7F7-EFADCF138E64}" dt="2026-05-31T11:36:46.037" v="324" actId="478"/>
          <ac:grpSpMkLst>
            <pc:docMk/>
            <pc:sldMk cId="2916026274" sldId="399"/>
            <ac:grpSpMk id="3" creationId="{CC540A4B-8487-7C96-0DCE-4E56755B297E}"/>
          </ac:grpSpMkLst>
        </pc:grpChg>
        <pc:grpChg chg="del">
          <ac:chgData name="Droog, E.F. (Ellen)" userId="860e9d22-a5fe-4fd6-9dcb-da38c8c99062" providerId="ADAL" clId="{EFAAC68D-403B-4380-B7F7-EFADCF138E64}" dt="2026-05-31T11:36:05.639" v="317" actId="478"/>
          <ac:grpSpMkLst>
            <pc:docMk/>
            <pc:sldMk cId="2916026274" sldId="399"/>
            <ac:grpSpMk id="7" creationId="{6BBCE71C-51E4-C6A5-13A9-319F04D1D40B}"/>
          </ac:grpSpMkLst>
        </pc:grpChg>
        <pc:grpChg chg="mod">
          <ac:chgData name="Droog, E.F. (Ellen)" userId="860e9d22-a5fe-4fd6-9dcb-da38c8c99062" providerId="ADAL" clId="{EFAAC68D-403B-4380-B7F7-EFADCF138E64}" dt="2026-05-31T11:35:54.280" v="313" actId="1076"/>
          <ac:grpSpMkLst>
            <pc:docMk/>
            <pc:sldMk cId="2916026274" sldId="399"/>
            <ac:grpSpMk id="10" creationId="{85185306-4649-3909-2846-C8C12C1FFC09}"/>
          </ac:grpSpMkLst>
        </pc:grpChg>
        <pc:grpChg chg="add mod">
          <ac:chgData name="Droog, E.F. (Ellen)" userId="860e9d22-a5fe-4fd6-9dcb-da38c8c99062" providerId="ADAL" clId="{EFAAC68D-403B-4380-B7F7-EFADCF138E64}" dt="2026-05-31T11:36:12.602" v="319" actId="1076"/>
          <ac:grpSpMkLst>
            <pc:docMk/>
            <pc:sldMk cId="2916026274" sldId="399"/>
            <ac:grpSpMk id="24" creationId="{29A3B297-5CB3-A7C7-3A4D-87F56C1E7EB2}"/>
          </ac:grpSpMkLst>
        </pc:grpChg>
        <pc:grpChg chg="add mod">
          <ac:chgData name="Droog, E.F. (Ellen)" userId="860e9d22-a5fe-4fd6-9dcb-da38c8c99062" providerId="ADAL" clId="{EFAAC68D-403B-4380-B7F7-EFADCF138E64}" dt="2026-05-31T11:36:48.650" v="325"/>
          <ac:grpSpMkLst>
            <pc:docMk/>
            <pc:sldMk cId="2916026274" sldId="399"/>
            <ac:grpSpMk id="29" creationId="{832E8398-F41C-46BD-3282-7A5EE36963BF}"/>
          </ac:grpSpMkLst>
        </pc:grpChg>
        <pc:grpChg chg="add mod">
          <ac:chgData name="Droog, E.F. (Ellen)" userId="860e9d22-a5fe-4fd6-9dcb-da38c8c99062" providerId="ADAL" clId="{EFAAC68D-403B-4380-B7F7-EFADCF138E64}" dt="2026-05-31T11:39:22.774" v="412" actId="1076"/>
          <ac:grpSpMkLst>
            <pc:docMk/>
            <pc:sldMk cId="2916026274" sldId="399"/>
            <ac:grpSpMk id="34" creationId="{6C4D810C-7070-74B2-2C09-CAC15A883146}"/>
          </ac:grpSpMkLst>
        </pc:grpChg>
      </pc:sldChg>
      <pc:sldChg chg="add del">
        <pc:chgData name="Droog, E.F. (Ellen)" userId="860e9d22-a5fe-4fd6-9dcb-da38c8c99062" providerId="ADAL" clId="{EFAAC68D-403B-4380-B7F7-EFADCF138E64}" dt="2026-05-31T11:38:56.396" v="410" actId="2696"/>
        <pc:sldMkLst>
          <pc:docMk/>
          <pc:sldMk cId="430830623" sldId="400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4C6AE6-04CC-4A7C-BDDA-0BDFD24E9D35}" type="datetimeFigureOut">
              <a:rPr lang="en-NL" smtClean="0"/>
              <a:t>31/05/2026</a:t>
            </a:fld>
            <a:endParaRPr lang="en-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772745-B424-4496-AB5B-0193D190D45F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8199066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772745-B424-4496-AB5B-0193D190D45F}" type="slidenum">
              <a:rPr lang="en-NL" smtClean="0"/>
              <a:t>1</a:t>
            </a:fld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265457696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  <p:txBody>
          <a:bodyPr/>
          <a:lstStyle/>
          <a:p>
            <a:endParaRPr lang="en-NL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16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1777941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nl-NL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772745-B424-4496-AB5B-0193D190D45F}" type="slidenum">
              <a:rPr lang="en-NL" smtClean="0"/>
              <a:t>20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31987000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  <p:txBody>
          <a:bodyPr/>
          <a:lstStyle/>
          <a:p>
            <a:endParaRPr lang="en-NL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21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7788933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EE6011-2132-A3A5-56D8-5E5F9342E4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1874D2E7-048F-5FE7-5648-12BCBAE1766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23B9E6-A4D1-AC1C-924B-2375B19EA7E0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793BE639-BE87-1111-E5B1-AAF4D71F382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65F77A92-4D33-4286-FCC6-3E4034F6BF8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E3DCDE0-B3DB-EE12-6D70-4B772B21EA22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D0573F1-3118-BCE3-2D06-9FF65134C70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98100558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978240-4767-4206-BB6D-3DD479DF81CE}" type="slidenum">
              <a:rPr lang="en-NL" smtClean="0"/>
              <a:t>23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36069312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87DF33-7D95-4AE5-ADA1-2EFE4752E8C0}" type="slidenum">
              <a:rPr lang="en-NL" smtClean="0"/>
              <a:t>24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31273810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8E2704-FE5F-B3DE-5608-DEA8283DFC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7ECC026-39C8-21C6-FEC7-767F33C7CD8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  <p:txBody>
          <a:bodyPr/>
          <a:lstStyle/>
          <a:p>
            <a:endParaRPr lang="en-NL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C96A213-DC60-9FE2-07E2-11BE8705BA7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F186B47-35A8-1245-1D97-B0DBD709AF4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25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832311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772745-B424-4496-AB5B-0193D190D45F}" type="slidenum">
              <a:rPr lang="en-NL" smtClean="0"/>
              <a:t>4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0704035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87DF33-7D95-4AE5-ADA1-2EFE4752E8C0}" type="slidenum">
              <a:rPr lang="en-NL" smtClean="0"/>
              <a:t>6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3820818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34B510-C0BE-458D-B1EA-B03272E1F2EC}" type="slidenum">
              <a:rPr lang="en-NL" smtClean="0"/>
              <a:t>9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1292112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3127344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60ECD5-81B9-16D0-1F6C-EB404806A8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C5405C6-97C5-DA04-93C0-A021C83F917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0CA6913-B512-3EE6-8BD1-4D1B5D653968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BE9EE8BE-583A-4D41-C82C-F00F7E5EC84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73968C5F-4F07-C889-D61B-4F891403384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70EC08-059F-F6CD-A314-FE68EF6B3F84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6731D7E-4D51-5AD8-3A0C-126BBA65985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12681429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376991-532C-FB04-CA77-EF14D5BA65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NL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4F21DB2-2D4B-8CEC-CD9A-756592BC3A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0E60A1-1EC2-622B-9B79-22A92E893C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F63EB-CD4B-4CFF-8F83-4B086264FE7E}" type="datetimeFigureOut">
              <a:rPr lang="en-NL" smtClean="0"/>
              <a:t>31/05/2026</a:t>
            </a:fld>
            <a:endParaRPr lang="en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764D7E-2571-699C-D4E6-DE86DBCDC1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ECC5F1-CD7A-64A8-9F1F-FBB726CAD7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E7AAEC-50B7-4409-9E4E-F73E208915FC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1630531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48BCDA-B780-623C-2529-45BD06C60E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L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FB49CB9-57D2-3773-ADA7-A9FAF8C5CD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11B7FB-27B9-CFE2-FC7A-79A5CB8C24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F63EB-CD4B-4CFF-8F83-4B086264FE7E}" type="datetimeFigureOut">
              <a:rPr lang="en-NL" smtClean="0"/>
              <a:t>31/05/2026</a:t>
            </a:fld>
            <a:endParaRPr lang="en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09E445-2C20-281A-BFEC-45AA9C9FB2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291DC5-46F3-F46D-F65E-96DBD429B5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E7AAEC-50B7-4409-9E4E-F73E208915FC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198552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71BA530-A669-A546-F83A-731CA390FA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NL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ECE6533-D48D-C368-1C5F-770325375C3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97A2FC-6ECC-FAA6-C6C7-EFD74784F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F63EB-CD4B-4CFF-8F83-4B086264FE7E}" type="datetimeFigureOut">
              <a:rPr lang="en-NL" smtClean="0"/>
              <a:t>31/05/2026</a:t>
            </a:fld>
            <a:endParaRPr lang="en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C6AAC3-BD04-B16B-6E07-A9ED5BBF9D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37EDDC-DB4B-1780-0142-C35B598711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E7AAEC-50B7-4409-9E4E-F73E208915FC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5736051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46E497-F3ED-917C-DFA5-DEF02E6946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1B218A-3832-0285-C157-A4C3F6FB02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64D0B7-A009-23F0-60F6-73DA5810A0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F63EB-CD4B-4CFF-8F83-4B086264FE7E}" type="datetimeFigureOut">
              <a:rPr lang="en-NL" smtClean="0"/>
              <a:t>31/05/2026</a:t>
            </a:fld>
            <a:endParaRPr lang="en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590D4A-8275-B2E9-A59C-0B25B2CE3E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33625E-DFF2-0261-3747-9E2070783A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E7AAEC-50B7-4409-9E4E-F73E208915FC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701798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F8B21D-8167-9422-57D8-B4B2EE1085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D02EA8-4061-A3B2-FAEA-600A5CDC05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6C0DF7-42C8-71DA-073F-FCB15B902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F63EB-CD4B-4CFF-8F83-4B086264FE7E}" type="datetimeFigureOut">
              <a:rPr lang="en-NL" smtClean="0"/>
              <a:t>31/05/2026</a:t>
            </a:fld>
            <a:endParaRPr lang="en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86B029-FAB2-CA1A-50AE-CEBB793E08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24A4D0-9296-641C-4631-442356BA5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E7AAEC-50B7-4409-9E4E-F73E208915FC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774159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DB2334-C301-76EE-6126-1A339A9813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A59FA1-CFEF-5BB6-100E-823D0E30974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L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7CD593C-64F5-84E9-909C-A14E2A9277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L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1B7EDD2-9761-E684-1314-2421743A12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F63EB-CD4B-4CFF-8F83-4B086264FE7E}" type="datetimeFigureOut">
              <a:rPr lang="en-NL" smtClean="0"/>
              <a:t>31/05/2026</a:t>
            </a:fld>
            <a:endParaRPr lang="en-N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F039859-6EDA-923B-0591-6F7E8E0DD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58ACAE-61C3-85E1-4F91-D2186EABF6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E7AAEC-50B7-4409-9E4E-F73E208915FC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5601748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786E5C-D68F-1AFF-162C-2C422AA2DF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C25E1E-12F0-7E76-F7F5-05A6C9ED13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3D1C70F-1905-EE91-36FA-AEA7FCA6586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L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FEBF4D8-253F-D5E6-3CAF-3CD2208037C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A564638-0648-3382-F140-831EA971C88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L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3A3B983-3C52-7DD4-F8F5-C7CF9F2A8F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F63EB-CD4B-4CFF-8F83-4B086264FE7E}" type="datetimeFigureOut">
              <a:rPr lang="en-NL" smtClean="0"/>
              <a:t>31/05/2026</a:t>
            </a:fld>
            <a:endParaRPr lang="en-NL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4F13F16-EDF1-CBCB-15E7-EE54D191BB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73542F5-52C4-419B-2A40-C4B10E4EAC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E7AAEC-50B7-4409-9E4E-F73E208915FC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8790147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0FF4DD-4C79-1421-219C-BAD2A353FF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L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D6E2261-768A-71B9-8876-AB47BA6766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F63EB-CD4B-4CFF-8F83-4B086264FE7E}" type="datetimeFigureOut">
              <a:rPr lang="en-NL" smtClean="0"/>
              <a:t>31/05/2026</a:t>
            </a:fld>
            <a:endParaRPr lang="en-NL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4F79D6F-3489-0277-1AED-DFC0777B61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CFA249F-619F-323F-10B4-6C16DE05BB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E7AAEC-50B7-4409-9E4E-F73E208915FC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746178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18110D1-3F47-71FD-5B1E-53FA246394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F63EB-CD4B-4CFF-8F83-4B086264FE7E}" type="datetimeFigureOut">
              <a:rPr lang="en-NL" smtClean="0"/>
              <a:t>31/05/2026</a:t>
            </a:fld>
            <a:endParaRPr lang="en-NL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E793BF6-2136-73A4-5A1F-FE8E89F950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189CE6-9DE3-9630-2492-FEBD6331B9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E7AAEC-50B7-4409-9E4E-F73E208915FC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40303335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09B730-CCCA-E69E-76F5-045C786CF2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EC5073-B091-76D1-323A-9D37D043F3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7530DE0-17C0-5FEA-08CF-CABB75BCECD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E19B08F-B26F-44F0-0745-558BF7DA03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F63EB-CD4B-4CFF-8F83-4B086264FE7E}" type="datetimeFigureOut">
              <a:rPr lang="en-NL" smtClean="0"/>
              <a:t>31/05/2026</a:t>
            </a:fld>
            <a:endParaRPr lang="en-N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30F11A1-6262-4C76-155B-DA484B3432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6181DA-5502-63F7-7C01-7D5F806A15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E7AAEC-50B7-4409-9E4E-F73E208915FC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8635848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E34661-4C09-1FF7-579E-C2E63A9630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NL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0F50A7C-FF3A-84B6-C373-CEC509E57CD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N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C4202C0-214C-5B04-DEC6-C7BEBC20783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6C562F8-A4EF-5EB1-C71F-8513543691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F63EB-CD4B-4CFF-8F83-4B086264FE7E}" type="datetimeFigureOut">
              <a:rPr lang="en-NL" smtClean="0"/>
              <a:t>31/05/2026</a:t>
            </a:fld>
            <a:endParaRPr lang="en-N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C9A6D9-D935-012C-C564-952B9914B3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BF371-6ED8-16A6-4F88-956A2ABED9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E7AAEC-50B7-4409-9E4E-F73E208915FC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2199046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99F875-128E-C1D8-E4C9-5859BFE69C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675CC2A-707B-8420-DEE4-C28B621380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D661E5-4900-6B92-6FBC-F98380A8B2C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12F63EB-CD4B-4CFF-8F83-4B086264FE7E}" type="datetimeFigureOut">
              <a:rPr lang="en-NL" smtClean="0"/>
              <a:t>31/05/2026</a:t>
            </a:fld>
            <a:endParaRPr lang="en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EA9580-CD69-9286-A1AD-D9C1A581E47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F5A217-C08E-0937-371E-CACCC5C7B02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BE7AAEC-50B7-4409-9E4E-F73E208915FC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8381711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5.jpe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14.svg"/><Relationship Id="rId5" Type="http://schemas.openxmlformats.org/officeDocument/2006/relationships/image" Target="../media/image13.jpeg"/><Relationship Id="rId4" Type="http://schemas.openxmlformats.org/officeDocument/2006/relationships/notesSlide" Target="../notesSlides/notesSlide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6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4.svg"/><Relationship Id="rId5" Type="http://schemas.openxmlformats.org/officeDocument/2006/relationships/image" Target="../media/image13.jpeg"/><Relationship Id="rId4" Type="http://schemas.openxmlformats.org/officeDocument/2006/relationships/notesSlide" Target="../notesSlides/notesSlide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7.jpeg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6" Type="http://schemas.openxmlformats.org/officeDocument/2006/relationships/image" Target="../media/image14.svg"/><Relationship Id="rId5" Type="http://schemas.openxmlformats.org/officeDocument/2006/relationships/image" Target="../media/image13.jpeg"/><Relationship Id="rId4" Type="http://schemas.openxmlformats.org/officeDocument/2006/relationships/notesSlide" Target="../notesSlides/notesSlide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svg"/><Relationship Id="rId5" Type="http://schemas.openxmlformats.org/officeDocument/2006/relationships/image" Target="../media/image20.svg"/><Relationship Id="rId4" Type="http://schemas.openxmlformats.org/officeDocument/2006/relationships/image" Target="../media/image19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3" Type="http://schemas.openxmlformats.org/officeDocument/2006/relationships/image" Target="../media/image1.jpeg"/><Relationship Id="rId7" Type="http://schemas.openxmlformats.org/officeDocument/2006/relationships/image" Target="../media/image25.sv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svg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9" Type="http://schemas.openxmlformats.org/officeDocument/2006/relationships/image" Target="../media/image27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0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1.jpe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11" Type="http://schemas.openxmlformats.org/officeDocument/2006/relationships/image" Target="../media/image24.svg"/><Relationship Id="rId5" Type="http://schemas.openxmlformats.org/officeDocument/2006/relationships/image" Target="../media/image22.png"/><Relationship Id="rId10" Type="http://schemas.openxmlformats.org/officeDocument/2006/relationships/image" Target="../media/image33.svg"/><Relationship Id="rId4" Type="http://schemas.openxmlformats.org/officeDocument/2006/relationships/image" Target="../media/image28.png"/><Relationship Id="rId9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svg"/><Relationship Id="rId5" Type="http://schemas.openxmlformats.org/officeDocument/2006/relationships/image" Target="../media/image35.svg"/><Relationship Id="rId4" Type="http://schemas.openxmlformats.org/officeDocument/2006/relationships/image" Target="../media/image34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svg"/><Relationship Id="rId5" Type="http://schemas.openxmlformats.org/officeDocument/2006/relationships/image" Target="../media/image38.svg"/><Relationship Id="rId4" Type="http://schemas.openxmlformats.org/officeDocument/2006/relationships/image" Target="../media/image37.sv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sv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5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8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5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21775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0000"/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NL" sz="1200" dirty="0"/>
          </a:p>
        </p:txBody>
      </p:sp>
      <p:sp>
        <p:nvSpPr>
          <p:cNvPr id="3" name="TextBox 3"/>
          <p:cNvSpPr txBox="1"/>
          <p:nvPr/>
        </p:nvSpPr>
        <p:spPr>
          <a:xfrm>
            <a:off x="459246" y="2236733"/>
            <a:ext cx="11273508" cy="14923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668"/>
              </a:lnSpc>
            </a:pPr>
            <a:r>
              <a:rPr lang="nl-NL" sz="5668" dirty="0">
                <a:solidFill>
                  <a:srgbClr val="000000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Waarom nepnieuws werkt: </a:t>
            </a:r>
          </a:p>
          <a:p>
            <a:pPr algn="ctr">
              <a:lnSpc>
                <a:spcPts val="5668"/>
              </a:lnSpc>
            </a:pPr>
            <a:r>
              <a:rPr lang="nl-NL" sz="5668" dirty="0">
                <a:solidFill>
                  <a:srgbClr val="000000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Ook als je weet dat het niet waar is</a:t>
            </a:r>
            <a:endParaRPr lang="en-US" sz="5668" dirty="0">
              <a:solidFill>
                <a:srgbClr val="000000"/>
              </a:solidFill>
              <a:latin typeface="DM Serif Display"/>
              <a:ea typeface="DM Serif Display"/>
              <a:cs typeface="DM Serif Display"/>
              <a:sym typeface="DM Serif Display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2787029" y="4247546"/>
            <a:ext cx="6617943" cy="8597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33"/>
              </a:lnSpc>
              <a:spcBef>
                <a:spcPct val="0"/>
              </a:spcBef>
            </a:pPr>
            <a:r>
              <a:rPr lang="en-US" sz="2800" spc="166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dr. Ellen Droog</a:t>
            </a:r>
          </a:p>
          <a:p>
            <a:pPr algn="ctr">
              <a:lnSpc>
                <a:spcPts val="2333"/>
              </a:lnSpc>
              <a:spcBef>
                <a:spcPct val="0"/>
              </a:spcBef>
            </a:pPr>
            <a:endParaRPr lang="en-US" sz="1666" spc="166" dirty="0">
              <a:solidFill>
                <a:srgbClr val="000000"/>
              </a:solidFill>
              <a:latin typeface="Open Sauce"/>
              <a:ea typeface="Open Sauce"/>
              <a:cs typeface="Open Sauce"/>
              <a:sym typeface="Open Sauce"/>
            </a:endParaRPr>
          </a:p>
          <a:p>
            <a:pPr algn="ctr">
              <a:lnSpc>
                <a:spcPts val="2333"/>
              </a:lnSpc>
              <a:spcBef>
                <a:spcPct val="0"/>
              </a:spcBef>
            </a:pPr>
            <a:endParaRPr lang="en-US" sz="1666" spc="166" dirty="0">
              <a:solidFill>
                <a:srgbClr val="000000"/>
              </a:solidFill>
              <a:latin typeface="Open Sauce"/>
              <a:ea typeface="Open Sauce"/>
              <a:cs typeface="Open Sauce"/>
              <a:sym typeface="Open Sauce"/>
            </a:endParaRPr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204832B9-17BB-EB25-92EA-F35FC0BE9620}"/>
              </a:ext>
            </a:extLst>
          </p:cNvPr>
          <p:cNvSpPr/>
          <p:nvPr/>
        </p:nvSpPr>
        <p:spPr>
          <a:xfrm>
            <a:off x="5259121" y="685801"/>
            <a:ext cx="1848010" cy="549783"/>
          </a:xfrm>
          <a:custGeom>
            <a:avLst/>
            <a:gdLst/>
            <a:ahLst/>
            <a:cxnLst/>
            <a:rect l="l" t="t" r="r" b="b"/>
            <a:pathLst>
              <a:path w="2772015" h="824675">
                <a:moveTo>
                  <a:pt x="0" y="0"/>
                </a:moveTo>
                <a:lnTo>
                  <a:pt x="2772015" y="0"/>
                </a:lnTo>
                <a:lnTo>
                  <a:pt x="2772015" y="824675"/>
                </a:lnTo>
                <a:lnTo>
                  <a:pt x="0" y="82467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NL" sz="1200" dirty="0"/>
          </a:p>
        </p:txBody>
      </p:sp>
      <p:sp>
        <p:nvSpPr>
          <p:cNvPr id="6" name="TextBox 4">
            <a:extLst>
              <a:ext uri="{FF2B5EF4-FFF2-40B4-BE49-F238E27FC236}">
                <a16:creationId xmlns:a16="http://schemas.microsoft.com/office/drawing/2014/main" id="{FBB55293-95F9-FA2F-E4AE-EA379E21547E}"/>
              </a:ext>
            </a:extLst>
          </p:cNvPr>
          <p:cNvSpPr txBox="1"/>
          <p:nvPr/>
        </p:nvSpPr>
        <p:spPr>
          <a:xfrm>
            <a:off x="2787028" y="4522336"/>
            <a:ext cx="6617943" cy="17446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33"/>
              </a:lnSpc>
              <a:spcBef>
                <a:spcPct val="0"/>
              </a:spcBef>
            </a:pPr>
            <a:endParaRPr lang="en-US" sz="2800" spc="166" dirty="0">
              <a:solidFill>
                <a:srgbClr val="000000"/>
              </a:solidFill>
              <a:latin typeface="Open Sauce"/>
              <a:ea typeface="Open Sauce"/>
              <a:cs typeface="Open Sauce"/>
              <a:sym typeface="Open Sauce"/>
            </a:endParaRPr>
          </a:p>
          <a:p>
            <a:pPr algn="ctr">
              <a:lnSpc>
                <a:spcPts val="2333"/>
              </a:lnSpc>
              <a:spcBef>
                <a:spcPct val="0"/>
              </a:spcBef>
            </a:pPr>
            <a:endParaRPr lang="en-US" sz="1666" spc="166" dirty="0">
              <a:solidFill>
                <a:srgbClr val="000000"/>
              </a:solidFill>
              <a:latin typeface="Open Sauce"/>
              <a:ea typeface="Open Sauce"/>
              <a:cs typeface="Open Sauce"/>
              <a:sym typeface="Open Sauce"/>
            </a:endParaRPr>
          </a:p>
          <a:p>
            <a:pPr algn="ctr">
              <a:lnSpc>
                <a:spcPts val="2333"/>
              </a:lnSpc>
              <a:spcBef>
                <a:spcPct val="0"/>
              </a:spcBef>
            </a:pPr>
            <a:r>
              <a:rPr lang="nl-NL" sz="1600" spc="166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Communicatiewetenschap </a:t>
            </a:r>
          </a:p>
          <a:p>
            <a:pPr algn="ctr">
              <a:lnSpc>
                <a:spcPts val="2333"/>
              </a:lnSpc>
              <a:spcBef>
                <a:spcPct val="0"/>
              </a:spcBef>
            </a:pPr>
            <a:r>
              <a:rPr lang="nl-NL" sz="1600" spc="166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Vrije Universiteit Amsterdam</a:t>
            </a:r>
          </a:p>
          <a:p>
            <a:pPr algn="ctr">
              <a:lnSpc>
                <a:spcPts val="2333"/>
              </a:lnSpc>
              <a:spcBef>
                <a:spcPct val="0"/>
              </a:spcBef>
            </a:pPr>
            <a:r>
              <a:rPr lang="nl-NL" sz="1600" spc="166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e.f.droog@vu.nl</a:t>
            </a:r>
          </a:p>
          <a:p>
            <a:pPr algn="ctr">
              <a:lnSpc>
                <a:spcPts val="2333"/>
              </a:lnSpc>
              <a:spcBef>
                <a:spcPct val="0"/>
              </a:spcBef>
            </a:pPr>
            <a:endParaRPr lang="en-US" sz="1666" spc="166" dirty="0">
              <a:solidFill>
                <a:srgbClr val="000000"/>
              </a:solidFill>
              <a:latin typeface="Open Sauce"/>
              <a:ea typeface="Open Sauce"/>
              <a:cs typeface="Open Sauce"/>
              <a:sym typeface="Open Sauce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50000"/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NL" sz="1200" dirty="0"/>
          </a:p>
        </p:txBody>
      </p:sp>
      <p:sp>
        <p:nvSpPr>
          <p:cNvPr id="3" name="Freeform 3"/>
          <p:cNvSpPr/>
          <p:nvPr/>
        </p:nvSpPr>
        <p:spPr>
          <a:xfrm>
            <a:off x="4703826" y="685800"/>
            <a:ext cx="2784348" cy="5486400"/>
          </a:xfrm>
          <a:custGeom>
            <a:avLst/>
            <a:gdLst/>
            <a:ahLst/>
            <a:cxnLst/>
            <a:rect l="l" t="t" r="r" b="b"/>
            <a:pathLst>
              <a:path w="4176522" h="8229600">
                <a:moveTo>
                  <a:pt x="0" y="0"/>
                </a:moveTo>
                <a:lnTo>
                  <a:pt x="4176522" y="0"/>
                </a:lnTo>
                <a:lnTo>
                  <a:pt x="417652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NL" sz="1200" dirty="0"/>
          </a:p>
        </p:txBody>
      </p:sp>
      <p:pic>
        <p:nvPicPr>
          <p:cNvPr id="4" name="Picture 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40239"/>
                </p14:media>
              </p:ext>
            </p:extLst>
          </p:nvPr>
        </p:nvPicPr>
        <p:blipFill>
          <a:blip r:embed="rId7"/>
          <a:srcRect t="657" b="657"/>
          <a:stretch>
            <a:fillRect/>
          </a:stretch>
        </p:blipFill>
        <p:spPr>
          <a:xfrm>
            <a:off x="4827464" y="1123990"/>
            <a:ext cx="2537073" cy="445100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99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2345" y="16828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50000"/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NL" sz="1200"/>
          </a:p>
        </p:txBody>
      </p:sp>
      <p:sp>
        <p:nvSpPr>
          <p:cNvPr id="3" name="Freeform 3"/>
          <p:cNvSpPr/>
          <p:nvPr/>
        </p:nvSpPr>
        <p:spPr>
          <a:xfrm>
            <a:off x="4703826" y="685800"/>
            <a:ext cx="2784348" cy="5486400"/>
          </a:xfrm>
          <a:custGeom>
            <a:avLst/>
            <a:gdLst/>
            <a:ahLst/>
            <a:cxnLst/>
            <a:rect l="l" t="t" r="r" b="b"/>
            <a:pathLst>
              <a:path w="4176522" h="8229600">
                <a:moveTo>
                  <a:pt x="0" y="0"/>
                </a:moveTo>
                <a:lnTo>
                  <a:pt x="4176522" y="0"/>
                </a:lnTo>
                <a:lnTo>
                  <a:pt x="417652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NL" sz="1200"/>
          </a:p>
        </p:txBody>
      </p:sp>
      <p:pic>
        <p:nvPicPr>
          <p:cNvPr id="5" name="windmolens">
            <a:hlinkClick r:id="" action="ppaction://media"/>
            <a:extLst>
              <a:ext uri="{FF2B5EF4-FFF2-40B4-BE49-F238E27FC236}">
                <a16:creationId xmlns:a16="http://schemas.microsoft.com/office/drawing/2014/main" id="{6BE0EF12-D471-BC7B-7286-883FD72B206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839307" y="1065821"/>
            <a:ext cx="2513386" cy="4760015"/>
          </a:xfrm>
          <a:prstGeom prst="roundRect">
            <a:avLst>
              <a:gd name="adj" fmla="val 0"/>
            </a:avLst>
          </a:prstGeom>
        </p:spPr>
      </p:pic>
    </p:spTree>
    <p:extLst>
      <p:ext uri="{BB962C8B-B14F-4D97-AF65-F5344CB8AC3E}">
        <p14:creationId xmlns:p14="http://schemas.microsoft.com/office/powerpoint/2010/main" val="1555167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74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50000"/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NL" sz="1200"/>
          </a:p>
        </p:txBody>
      </p:sp>
      <p:sp>
        <p:nvSpPr>
          <p:cNvPr id="3" name="Freeform 3"/>
          <p:cNvSpPr/>
          <p:nvPr/>
        </p:nvSpPr>
        <p:spPr>
          <a:xfrm>
            <a:off x="4703826" y="685800"/>
            <a:ext cx="2784348" cy="5486400"/>
          </a:xfrm>
          <a:custGeom>
            <a:avLst/>
            <a:gdLst/>
            <a:ahLst/>
            <a:cxnLst/>
            <a:rect l="l" t="t" r="r" b="b"/>
            <a:pathLst>
              <a:path w="4176522" h="8229600">
                <a:moveTo>
                  <a:pt x="0" y="0"/>
                </a:moveTo>
                <a:lnTo>
                  <a:pt x="4176522" y="0"/>
                </a:lnTo>
                <a:lnTo>
                  <a:pt x="417652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NL" sz="1200"/>
          </a:p>
        </p:txBody>
      </p:sp>
      <p:pic>
        <p:nvPicPr>
          <p:cNvPr id="4" name="Picture 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20544"/>
                </p14:media>
              </p:ext>
            </p:extLst>
          </p:nvPr>
        </p:nvPicPr>
        <p:blipFill>
          <a:blip r:embed="rId7"/>
          <a:srcRect t="657" b="657"/>
          <a:stretch>
            <a:fillRect/>
          </a:stretch>
        </p:blipFill>
        <p:spPr>
          <a:xfrm>
            <a:off x="4847397" y="1238468"/>
            <a:ext cx="2497207" cy="43810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82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0000"/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NL" sz="1200"/>
          </a:p>
        </p:txBody>
      </p:sp>
      <p:sp>
        <p:nvSpPr>
          <p:cNvPr id="3" name="Freeform 3"/>
          <p:cNvSpPr/>
          <p:nvPr/>
        </p:nvSpPr>
        <p:spPr>
          <a:xfrm>
            <a:off x="5064654" y="2397654"/>
            <a:ext cx="2062692" cy="2062692"/>
          </a:xfrm>
          <a:custGeom>
            <a:avLst/>
            <a:gdLst/>
            <a:ahLst/>
            <a:cxnLst/>
            <a:rect l="l" t="t" r="r" b="b"/>
            <a:pathLst>
              <a:path w="3094038" h="3094038">
                <a:moveTo>
                  <a:pt x="0" y="0"/>
                </a:moveTo>
                <a:lnTo>
                  <a:pt x="3094038" y="0"/>
                </a:lnTo>
                <a:lnTo>
                  <a:pt x="3094038" y="3094038"/>
                </a:lnTo>
                <a:lnTo>
                  <a:pt x="0" y="309403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NL" sz="1200"/>
          </a:p>
        </p:txBody>
      </p:sp>
      <p:sp>
        <p:nvSpPr>
          <p:cNvPr id="4" name="TextBox 4"/>
          <p:cNvSpPr txBox="1"/>
          <p:nvPr/>
        </p:nvSpPr>
        <p:spPr>
          <a:xfrm>
            <a:off x="685801" y="2150064"/>
            <a:ext cx="3663519" cy="10481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000"/>
              </a:lnSpc>
              <a:spcBef>
                <a:spcPct val="0"/>
              </a:spcBef>
            </a:pPr>
            <a:r>
              <a:rPr lang="en-US" sz="4000" spc="-79">
                <a:solidFill>
                  <a:srgbClr val="000000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Truth-Default Theory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027009" y="3333597"/>
            <a:ext cx="3322311" cy="14536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339"/>
              </a:lnSpc>
              <a:spcBef>
                <a:spcPct val="0"/>
              </a:spcBef>
            </a:pPr>
            <a:r>
              <a:rPr lang="en-US" sz="1799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Mensen zijn van nature geneigd om informatie te geloven, tenzij ze specifieke redenen hebben om dat niet te doen (Levine, 2014)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7674521" y="1652513"/>
            <a:ext cx="3741280" cy="1314179"/>
            <a:chOff x="0" y="-66675"/>
            <a:chExt cx="7482560" cy="2628358"/>
          </a:xfrm>
        </p:grpSpPr>
        <p:sp>
          <p:nvSpPr>
            <p:cNvPr id="7" name="TextBox 7"/>
            <p:cNvSpPr txBox="1"/>
            <p:nvPr/>
          </p:nvSpPr>
          <p:spPr>
            <a:xfrm>
              <a:off x="1161936" y="-57149"/>
              <a:ext cx="6320624" cy="7016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987"/>
                </a:lnSpc>
                <a:spcBef>
                  <a:spcPct val="0"/>
                </a:spcBef>
              </a:pPr>
              <a:r>
                <a:rPr lang="en-US" sz="2133" b="1" spc="-11">
                  <a:solidFill>
                    <a:srgbClr val="000000"/>
                  </a:solidFill>
                  <a:latin typeface="Open Sauce Bold"/>
                  <a:ea typeface="Open Sauce Bold"/>
                  <a:cs typeface="Open Sauce Bold"/>
                  <a:sym typeface="Open Sauce Bold"/>
                </a:rPr>
                <a:t>Informatie verwerking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66675"/>
              <a:ext cx="721248" cy="72686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3131"/>
                </a:lnSpc>
                <a:spcBef>
                  <a:spcPct val="0"/>
                </a:spcBef>
              </a:pPr>
              <a:r>
                <a:rPr lang="en-US" sz="2236" b="1">
                  <a:solidFill>
                    <a:srgbClr val="0689CF"/>
                  </a:solidFill>
                  <a:latin typeface="Open Sauce Bold"/>
                  <a:ea typeface="Open Sauce Bold"/>
                  <a:cs typeface="Open Sauce Bold"/>
                  <a:sym typeface="Open Sauce Bold"/>
                </a:rPr>
                <a:t>01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1161936" y="693223"/>
              <a:ext cx="6320624" cy="186846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519"/>
                </a:lnSpc>
              </a:pPr>
              <a:r>
                <a:rPr lang="en-US" spc="-9">
                  <a:solidFill>
                    <a:srgbClr val="000000"/>
                  </a:solidFill>
                  <a:latin typeface="Open Sauce"/>
                  <a:ea typeface="Open Sauce"/>
                  <a:cs typeface="Open Sauce"/>
                  <a:sym typeface="Open Sauce"/>
                </a:rPr>
                <a:t>Inefficiënt om te twijfelen aan informatie</a:t>
              </a:r>
            </a:p>
            <a:p>
              <a:pPr>
                <a:lnSpc>
                  <a:spcPts val="2519"/>
                </a:lnSpc>
                <a:spcBef>
                  <a:spcPct val="0"/>
                </a:spcBef>
              </a:pPr>
              <a:endParaRPr lang="en-US" spc="-9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endParaRPr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8255489" y="2907873"/>
            <a:ext cx="3160311" cy="3508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987"/>
              </a:lnSpc>
              <a:spcBef>
                <a:spcPct val="0"/>
              </a:spcBef>
            </a:pPr>
            <a:r>
              <a:rPr lang="en-US" sz="2133" b="1" spc="-11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Sociale banden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7579014" y="2907873"/>
            <a:ext cx="456130" cy="3508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987"/>
              </a:lnSpc>
              <a:spcBef>
                <a:spcPct val="0"/>
              </a:spcBef>
            </a:pPr>
            <a:r>
              <a:rPr lang="en-US" sz="2133" b="1">
                <a:solidFill>
                  <a:srgbClr val="0689CF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02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8255488" y="3284647"/>
            <a:ext cx="3583492" cy="9342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19"/>
              </a:lnSpc>
            </a:pPr>
            <a:r>
              <a:rPr lang="en-US" spc="-9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Vertrouwen nodig voor onderhouden sociale banden</a:t>
            </a:r>
          </a:p>
          <a:p>
            <a:pPr>
              <a:lnSpc>
                <a:spcPts val="2519"/>
              </a:lnSpc>
              <a:spcBef>
                <a:spcPct val="0"/>
              </a:spcBef>
            </a:pPr>
            <a:endParaRPr lang="en-US" spc="-9">
              <a:solidFill>
                <a:srgbClr val="000000"/>
              </a:solidFill>
              <a:latin typeface="Open Sauce"/>
              <a:ea typeface="Open Sauce"/>
              <a:cs typeface="Open Sauce"/>
              <a:sym typeface="Open Sauce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8255489" y="4167996"/>
            <a:ext cx="3160311" cy="7355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987"/>
              </a:lnSpc>
            </a:pPr>
            <a:r>
              <a:rPr lang="en-US" sz="2133" b="1" spc="-11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Reactie op bedreiging</a:t>
            </a:r>
          </a:p>
          <a:p>
            <a:pPr>
              <a:lnSpc>
                <a:spcPts val="2987"/>
              </a:lnSpc>
              <a:spcBef>
                <a:spcPct val="0"/>
              </a:spcBef>
            </a:pPr>
            <a:endParaRPr lang="en-US" sz="2133" b="1" spc="-11">
              <a:solidFill>
                <a:srgbClr val="000000"/>
              </a:solidFill>
              <a:latin typeface="Open Sauce Bold"/>
              <a:ea typeface="Open Sauce Bold"/>
              <a:cs typeface="Open Sauce Bold"/>
              <a:sym typeface="Open Sauce Bold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7579014" y="4167996"/>
            <a:ext cx="456130" cy="3508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987"/>
              </a:lnSpc>
              <a:spcBef>
                <a:spcPct val="0"/>
              </a:spcBef>
            </a:pPr>
            <a:r>
              <a:rPr lang="en-US" sz="2133" b="1">
                <a:solidFill>
                  <a:srgbClr val="0689CF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03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8255489" y="4551119"/>
            <a:ext cx="3160311" cy="6136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19"/>
              </a:lnSpc>
              <a:spcBef>
                <a:spcPct val="0"/>
              </a:spcBef>
            </a:pPr>
            <a:r>
              <a:rPr lang="en-US" spc="-9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Snel en effectief reageren op potentiële gevaren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1B5995-297D-680F-E994-E91E88F1CB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6EA71637-8419-AAE1-C106-60CD0D0D722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0000"/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NL" sz="1200"/>
          </a:p>
        </p:txBody>
      </p:sp>
      <p:sp>
        <p:nvSpPr>
          <p:cNvPr id="3" name="TextBox 3">
            <a:extLst>
              <a:ext uri="{FF2B5EF4-FFF2-40B4-BE49-F238E27FC236}">
                <a16:creationId xmlns:a16="http://schemas.microsoft.com/office/drawing/2014/main" id="{8FCEBF2B-C75E-05CB-0B41-B51408EBA18F}"/>
              </a:ext>
            </a:extLst>
          </p:cNvPr>
          <p:cNvSpPr txBox="1"/>
          <p:nvPr/>
        </p:nvSpPr>
        <p:spPr>
          <a:xfrm>
            <a:off x="685801" y="2567664"/>
            <a:ext cx="8705583" cy="7613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668"/>
              </a:lnSpc>
            </a:pPr>
            <a:r>
              <a:rPr lang="en-US" sz="5668" dirty="0">
                <a:solidFill>
                  <a:srgbClr val="000000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Maar…</a:t>
            </a:r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97910371-DB25-FF37-B381-932C5DD4AFAE}"/>
              </a:ext>
            </a:extLst>
          </p:cNvPr>
          <p:cNvSpPr txBox="1"/>
          <p:nvPr/>
        </p:nvSpPr>
        <p:spPr>
          <a:xfrm>
            <a:off x="685800" y="3358966"/>
            <a:ext cx="10086675" cy="4239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733"/>
              </a:lnSpc>
            </a:pPr>
            <a:r>
              <a:rPr lang="nl-NL" sz="2333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Mensen zijn geen neutrale informatieverwerkers </a:t>
            </a:r>
            <a:endParaRPr lang="en-US" sz="2333" dirty="0">
              <a:solidFill>
                <a:srgbClr val="000000"/>
              </a:solidFill>
              <a:latin typeface="Open Sauce"/>
              <a:ea typeface="Open Sauce"/>
              <a:cs typeface="Open Sauce"/>
              <a:sym typeface="Open Sauce"/>
            </a:endParaRPr>
          </a:p>
        </p:txBody>
      </p:sp>
    </p:spTree>
    <p:extLst>
      <p:ext uri="{BB962C8B-B14F-4D97-AF65-F5344CB8AC3E}">
        <p14:creationId xmlns:p14="http://schemas.microsoft.com/office/powerpoint/2010/main" val="3778259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0000"/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NL" sz="1200"/>
          </a:p>
        </p:txBody>
      </p:sp>
      <p:sp>
        <p:nvSpPr>
          <p:cNvPr id="3" name="AutoShape 3"/>
          <p:cNvSpPr/>
          <p:nvPr/>
        </p:nvSpPr>
        <p:spPr>
          <a:xfrm>
            <a:off x="777599" y="685800"/>
            <a:ext cx="458216" cy="0"/>
          </a:xfrm>
          <a:prstGeom prst="line">
            <a:avLst/>
          </a:prstGeom>
          <a:ln w="762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NL" sz="1200"/>
          </a:p>
        </p:txBody>
      </p:sp>
      <p:sp>
        <p:nvSpPr>
          <p:cNvPr id="6" name="TextBox 6"/>
          <p:cNvSpPr txBox="1"/>
          <p:nvPr/>
        </p:nvSpPr>
        <p:spPr>
          <a:xfrm>
            <a:off x="777600" y="822550"/>
            <a:ext cx="7230681" cy="7375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973"/>
              </a:lnSpc>
            </a:pPr>
            <a:r>
              <a:rPr lang="en-US" sz="4266" dirty="0">
                <a:solidFill>
                  <a:srgbClr val="000000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De </a:t>
            </a:r>
            <a:r>
              <a:rPr lang="en-US" sz="4266" dirty="0" err="1">
                <a:solidFill>
                  <a:srgbClr val="000000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werkelijkheid</a:t>
            </a:r>
            <a:r>
              <a:rPr lang="en-US" sz="4266" dirty="0">
                <a:solidFill>
                  <a:srgbClr val="000000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 is complex  </a:t>
            </a:r>
          </a:p>
        </p:txBody>
      </p:sp>
      <p:sp>
        <p:nvSpPr>
          <p:cNvPr id="24" name="TextBox 18">
            <a:extLst>
              <a:ext uri="{FF2B5EF4-FFF2-40B4-BE49-F238E27FC236}">
                <a16:creationId xmlns:a16="http://schemas.microsoft.com/office/drawing/2014/main" id="{C48523D9-4832-07EC-AA91-000DEA8562E4}"/>
              </a:ext>
            </a:extLst>
          </p:cNvPr>
          <p:cNvSpPr txBox="1"/>
          <p:nvPr/>
        </p:nvSpPr>
        <p:spPr>
          <a:xfrm>
            <a:off x="1061619" y="2885777"/>
            <a:ext cx="3306362" cy="4051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266"/>
              </a:lnSpc>
            </a:pPr>
            <a:r>
              <a:rPr lang="en-US" sz="2333" dirty="0">
                <a:solidFill>
                  <a:srgbClr val="000000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We </a:t>
            </a:r>
            <a:r>
              <a:rPr lang="en-US" sz="2333" dirty="0" err="1">
                <a:solidFill>
                  <a:srgbClr val="000000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willen</a:t>
            </a:r>
            <a:r>
              <a:rPr lang="en-US" sz="2333" dirty="0">
                <a:solidFill>
                  <a:srgbClr val="000000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 </a:t>
            </a:r>
            <a:r>
              <a:rPr lang="en-US" sz="2333" dirty="0" err="1">
                <a:solidFill>
                  <a:srgbClr val="000000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geloven</a:t>
            </a:r>
            <a:r>
              <a:rPr lang="en-US" sz="2333" dirty="0">
                <a:solidFill>
                  <a:srgbClr val="000000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 </a:t>
            </a:r>
            <a:r>
              <a:rPr lang="en-US" sz="2333" dirty="0" err="1">
                <a:solidFill>
                  <a:srgbClr val="000000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dat</a:t>
            </a:r>
            <a:r>
              <a:rPr lang="en-US" sz="2333" dirty="0">
                <a:solidFill>
                  <a:srgbClr val="000000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…</a:t>
            </a:r>
          </a:p>
        </p:txBody>
      </p:sp>
      <p:grpSp>
        <p:nvGrpSpPr>
          <p:cNvPr id="25" name="Group 17">
            <a:extLst>
              <a:ext uri="{FF2B5EF4-FFF2-40B4-BE49-F238E27FC236}">
                <a16:creationId xmlns:a16="http://schemas.microsoft.com/office/drawing/2014/main" id="{BC75E6BC-4E22-1D64-F21D-F25B76D2A284}"/>
              </a:ext>
            </a:extLst>
          </p:cNvPr>
          <p:cNvGrpSpPr/>
          <p:nvPr/>
        </p:nvGrpSpPr>
        <p:grpSpPr>
          <a:xfrm>
            <a:off x="1089326" y="3515408"/>
            <a:ext cx="125504" cy="125504"/>
            <a:chOff x="0" y="0"/>
            <a:chExt cx="812800" cy="812800"/>
          </a:xfrm>
        </p:grpSpPr>
        <p:sp>
          <p:nvSpPr>
            <p:cNvPr id="26" name="Freeform 18">
              <a:extLst>
                <a:ext uri="{FF2B5EF4-FFF2-40B4-BE49-F238E27FC236}">
                  <a16:creationId xmlns:a16="http://schemas.microsoft.com/office/drawing/2014/main" id="{DB53BBB3-7B4D-4B53-B3E9-347437746585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689CF"/>
            </a:solidFill>
          </p:spPr>
          <p:txBody>
            <a:bodyPr/>
            <a:lstStyle/>
            <a:p>
              <a:endParaRPr lang="en-NL" sz="1200"/>
            </a:p>
          </p:txBody>
        </p:sp>
        <p:sp>
          <p:nvSpPr>
            <p:cNvPr id="27" name="TextBox 19">
              <a:extLst>
                <a:ext uri="{FF2B5EF4-FFF2-40B4-BE49-F238E27FC236}">
                  <a16:creationId xmlns:a16="http://schemas.microsoft.com/office/drawing/2014/main" id="{7B29745B-8F06-DEA0-BEBC-44367EE43EAA}"/>
                </a:ext>
              </a:extLst>
            </p:cNvPr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867"/>
                </a:lnSpc>
              </a:pPr>
              <a:endParaRPr sz="1200"/>
            </a:p>
          </p:txBody>
        </p:sp>
      </p:grpSp>
      <p:sp>
        <p:nvSpPr>
          <p:cNvPr id="28" name="TextBox 7">
            <a:extLst>
              <a:ext uri="{FF2B5EF4-FFF2-40B4-BE49-F238E27FC236}">
                <a16:creationId xmlns:a16="http://schemas.microsoft.com/office/drawing/2014/main" id="{750D1604-886E-6FCF-E6B4-B5A5D404EBD2}"/>
              </a:ext>
            </a:extLst>
          </p:cNvPr>
          <p:cNvSpPr txBox="1"/>
          <p:nvPr/>
        </p:nvSpPr>
        <p:spPr>
          <a:xfrm>
            <a:off x="1347888" y="3398110"/>
            <a:ext cx="4720404" cy="16126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613"/>
              </a:lnSpc>
              <a:spcBef>
                <a:spcPct val="0"/>
              </a:spcBef>
            </a:pPr>
            <a:r>
              <a:rPr lang="nl-NL" sz="1866" spc="-9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De wereld logisch en begrijpelijk is</a:t>
            </a:r>
          </a:p>
          <a:p>
            <a:pPr>
              <a:spcBef>
                <a:spcPct val="0"/>
              </a:spcBef>
            </a:pPr>
            <a:endParaRPr lang="nl-NL" sz="1000" spc="-9" dirty="0">
              <a:solidFill>
                <a:srgbClr val="000000"/>
              </a:solidFill>
              <a:latin typeface="Open Sauce"/>
              <a:ea typeface="Open Sauce"/>
              <a:cs typeface="Open Sauce"/>
              <a:sym typeface="Open Sauce"/>
            </a:endParaRPr>
          </a:p>
          <a:p>
            <a:pPr>
              <a:lnSpc>
                <a:spcPts val="2613"/>
              </a:lnSpc>
              <a:spcBef>
                <a:spcPct val="0"/>
              </a:spcBef>
            </a:pPr>
            <a:r>
              <a:rPr lang="nl-NL" sz="1866" spc="-9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Goede keuzes tot goede uitkomsten leiden</a:t>
            </a:r>
          </a:p>
          <a:p>
            <a:pPr>
              <a:spcBef>
                <a:spcPct val="0"/>
              </a:spcBef>
            </a:pPr>
            <a:r>
              <a:rPr lang="nl-NL" sz="1000" spc="-9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</a:p>
          <a:p>
            <a:pPr>
              <a:lnSpc>
                <a:spcPts val="2613"/>
              </a:lnSpc>
              <a:spcBef>
                <a:spcPct val="0"/>
              </a:spcBef>
            </a:pPr>
            <a:r>
              <a:rPr lang="nl-NL" sz="1866" spc="-9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We controle hebben over wat ons overkomt</a:t>
            </a:r>
            <a:endParaRPr lang="en-US" sz="1866" spc="-9" dirty="0">
              <a:solidFill>
                <a:srgbClr val="000000"/>
              </a:solidFill>
              <a:latin typeface="Open Sauce"/>
              <a:ea typeface="Open Sauce"/>
              <a:cs typeface="Open Sauce"/>
              <a:sym typeface="Open Sauce"/>
            </a:endParaRPr>
          </a:p>
          <a:p>
            <a:pPr>
              <a:lnSpc>
                <a:spcPts val="2613"/>
              </a:lnSpc>
              <a:spcBef>
                <a:spcPct val="0"/>
              </a:spcBef>
            </a:pPr>
            <a:endParaRPr lang="en-US" sz="1866" spc="-9" dirty="0">
              <a:solidFill>
                <a:srgbClr val="000000"/>
              </a:solidFill>
              <a:latin typeface="Open Sauce"/>
              <a:ea typeface="Open Sauce"/>
              <a:cs typeface="Open Sauce"/>
              <a:sym typeface="Open Sauce"/>
            </a:endParaRPr>
          </a:p>
        </p:txBody>
      </p:sp>
      <p:grpSp>
        <p:nvGrpSpPr>
          <p:cNvPr id="29" name="Group 17">
            <a:extLst>
              <a:ext uri="{FF2B5EF4-FFF2-40B4-BE49-F238E27FC236}">
                <a16:creationId xmlns:a16="http://schemas.microsoft.com/office/drawing/2014/main" id="{6F823B56-B4D4-3CAD-D353-EFB2D63B5CA3}"/>
              </a:ext>
            </a:extLst>
          </p:cNvPr>
          <p:cNvGrpSpPr/>
          <p:nvPr/>
        </p:nvGrpSpPr>
        <p:grpSpPr>
          <a:xfrm>
            <a:off x="1086396" y="3992759"/>
            <a:ext cx="125504" cy="125504"/>
            <a:chOff x="0" y="0"/>
            <a:chExt cx="812800" cy="812800"/>
          </a:xfrm>
        </p:grpSpPr>
        <p:sp>
          <p:nvSpPr>
            <p:cNvPr id="30" name="Freeform 18">
              <a:extLst>
                <a:ext uri="{FF2B5EF4-FFF2-40B4-BE49-F238E27FC236}">
                  <a16:creationId xmlns:a16="http://schemas.microsoft.com/office/drawing/2014/main" id="{D55F7FE7-A339-3847-BF74-9C05302D9778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689CF"/>
            </a:solidFill>
          </p:spPr>
          <p:txBody>
            <a:bodyPr/>
            <a:lstStyle/>
            <a:p>
              <a:endParaRPr lang="en-NL" sz="1200"/>
            </a:p>
          </p:txBody>
        </p:sp>
        <p:sp>
          <p:nvSpPr>
            <p:cNvPr id="31" name="TextBox 19">
              <a:extLst>
                <a:ext uri="{FF2B5EF4-FFF2-40B4-BE49-F238E27FC236}">
                  <a16:creationId xmlns:a16="http://schemas.microsoft.com/office/drawing/2014/main" id="{3744E8B0-B1BF-F531-2580-208F82E5ECAE}"/>
                </a:ext>
              </a:extLst>
            </p:cNvPr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867"/>
                </a:lnSpc>
              </a:pPr>
              <a:endParaRPr sz="1200"/>
            </a:p>
          </p:txBody>
        </p:sp>
      </p:grpSp>
      <p:grpSp>
        <p:nvGrpSpPr>
          <p:cNvPr id="32" name="Group 17">
            <a:extLst>
              <a:ext uri="{FF2B5EF4-FFF2-40B4-BE49-F238E27FC236}">
                <a16:creationId xmlns:a16="http://schemas.microsoft.com/office/drawing/2014/main" id="{FD6D9163-F2A4-1A1D-5B77-BF36221E08D2}"/>
              </a:ext>
            </a:extLst>
          </p:cNvPr>
          <p:cNvGrpSpPr/>
          <p:nvPr/>
        </p:nvGrpSpPr>
        <p:grpSpPr>
          <a:xfrm>
            <a:off x="1093103" y="4470110"/>
            <a:ext cx="125504" cy="125504"/>
            <a:chOff x="0" y="0"/>
            <a:chExt cx="812800" cy="812800"/>
          </a:xfrm>
        </p:grpSpPr>
        <p:sp>
          <p:nvSpPr>
            <p:cNvPr id="33" name="Freeform 18">
              <a:extLst>
                <a:ext uri="{FF2B5EF4-FFF2-40B4-BE49-F238E27FC236}">
                  <a16:creationId xmlns:a16="http://schemas.microsoft.com/office/drawing/2014/main" id="{608DD66C-44E7-7CFF-BF42-F799DE9AC3AC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689CF"/>
            </a:solidFill>
          </p:spPr>
          <p:txBody>
            <a:bodyPr/>
            <a:lstStyle/>
            <a:p>
              <a:endParaRPr lang="en-NL" sz="1200"/>
            </a:p>
          </p:txBody>
        </p:sp>
        <p:sp>
          <p:nvSpPr>
            <p:cNvPr id="34" name="TextBox 19">
              <a:extLst>
                <a:ext uri="{FF2B5EF4-FFF2-40B4-BE49-F238E27FC236}">
                  <a16:creationId xmlns:a16="http://schemas.microsoft.com/office/drawing/2014/main" id="{F724B0F1-FB8A-D222-2749-2801208B111A}"/>
                </a:ext>
              </a:extLst>
            </p:cNvPr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867"/>
                </a:lnSpc>
              </a:pPr>
              <a:endParaRPr sz="1200"/>
            </a:p>
          </p:txBody>
        </p:sp>
      </p:grpSp>
      <p:sp>
        <p:nvSpPr>
          <p:cNvPr id="35" name="TextBox 18">
            <a:extLst>
              <a:ext uri="{FF2B5EF4-FFF2-40B4-BE49-F238E27FC236}">
                <a16:creationId xmlns:a16="http://schemas.microsoft.com/office/drawing/2014/main" id="{761C5A1C-2853-7171-7576-B159F521D89A}"/>
              </a:ext>
            </a:extLst>
          </p:cNvPr>
          <p:cNvSpPr txBox="1"/>
          <p:nvPr/>
        </p:nvSpPr>
        <p:spPr>
          <a:xfrm>
            <a:off x="6705599" y="2885777"/>
            <a:ext cx="3306362" cy="4051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266"/>
              </a:lnSpc>
            </a:pPr>
            <a:r>
              <a:rPr lang="en-US" sz="2333" dirty="0">
                <a:solidFill>
                  <a:srgbClr val="000000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Maar </a:t>
            </a:r>
            <a:r>
              <a:rPr lang="en-US" sz="2333" dirty="0" err="1">
                <a:solidFill>
                  <a:srgbClr val="000000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vaak</a:t>
            </a:r>
            <a:r>
              <a:rPr lang="en-US" sz="2333" dirty="0">
                <a:solidFill>
                  <a:srgbClr val="000000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 </a:t>
            </a:r>
            <a:r>
              <a:rPr lang="en-US" sz="2333" dirty="0" err="1">
                <a:solidFill>
                  <a:srgbClr val="000000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geldt</a:t>
            </a:r>
            <a:r>
              <a:rPr lang="en-US" sz="2333" dirty="0">
                <a:solidFill>
                  <a:srgbClr val="000000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…</a:t>
            </a:r>
          </a:p>
        </p:txBody>
      </p:sp>
      <p:grpSp>
        <p:nvGrpSpPr>
          <p:cNvPr id="36" name="Group 17">
            <a:extLst>
              <a:ext uri="{FF2B5EF4-FFF2-40B4-BE49-F238E27FC236}">
                <a16:creationId xmlns:a16="http://schemas.microsoft.com/office/drawing/2014/main" id="{7E00AE33-9107-EE34-3AE2-91A18360150E}"/>
              </a:ext>
            </a:extLst>
          </p:cNvPr>
          <p:cNvGrpSpPr/>
          <p:nvPr/>
        </p:nvGrpSpPr>
        <p:grpSpPr>
          <a:xfrm>
            <a:off x="6733306" y="3515408"/>
            <a:ext cx="125504" cy="125504"/>
            <a:chOff x="0" y="0"/>
            <a:chExt cx="812800" cy="812800"/>
          </a:xfrm>
        </p:grpSpPr>
        <p:sp>
          <p:nvSpPr>
            <p:cNvPr id="37" name="Freeform 18">
              <a:extLst>
                <a:ext uri="{FF2B5EF4-FFF2-40B4-BE49-F238E27FC236}">
                  <a16:creationId xmlns:a16="http://schemas.microsoft.com/office/drawing/2014/main" id="{CB1C37EC-016C-A025-B542-D7C1D3963748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689CF"/>
            </a:solidFill>
          </p:spPr>
          <p:txBody>
            <a:bodyPr/>
            <a:lstStyle/>
            <a:p>
              <a:endParaRPr lang="en-NL" sz="1200"/>
            </a:p>
          </p:txBody>
        </p:sp>
        <p:sp>
          <p:nvSpPr>
            <p:cNvPr id="38" name="TextBox 19">
              <a:extLst>
                <a:ext uri="{FF2B5EF4-FFF2-40B4-BE49-F238E27FC236}">
                  <a16:creationId xmlns:a16="http://schemas.microsoft.com/office/drawing/2014/main" id="{809EDDDB-9409-1954-1909-91901337BAD7}"/>
                </a:ext>
              </a:extLst>
            </p:cNvPr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867"/>
                </a:lnSpc>
              </a:pPr>
              <a:endParaRPr sz="1200"/>
            </a:p>
          </p:txBody>
        </p:sp>
      </p:grpSp>
      <p:sp>
        <p:nvSpPr>
          <p:cNvPr id="39" name="TextBox 7">
            <a:extLst>
              <a:ext uri="{FF2B5EF4-FFF2-40B4-BE49-F238E27FC236}">
                <a16:creationId xmlns:a16="http://schemas.microsoft.com/office/drawing/2014/main" id="{7686CE11-4BC5-BE8C-2DD0-1161C0AAC68B}"/>
              </a:ext>
            </a:extLst>
          </p:cNvPr>
          <p:cNvSpPr txBox="1"/>
          <p:nvPr/>
        </p:nvSpPr>
        <p:spPr>
          <a:xfrm>
            <a:off x="6991868" y="3398110"/>
            <a:ext cx="4720404" cy="12791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613"/>
              </a:lnSpc>
              <a:spcBef>
                <a:spcPct val="0"/>
              </a:spcBef>
            </a:pPr>
            <a:r>
              <a:rPr lang="nl-NL" sz="1866" spc="-9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Er is niet één duidelijke oorzaak</a:t>
            </a:r>
          </a:p>
          <a:p>
            <a:pPr>
              <a:spcBef>
                <a:spcPct val="0"/>
              </a:spcBef>
            </a:pPr>
            <a:endParaRPr lang="nl-NL" sz="1000" spc="-9" dirty="0">
              <a:solidFill>
                <a:srgbClr val="000000"/>
              </a:solidFill>
              <a:latin typeface="Open Sauce"/>
              <a:ea typeface="Open Sauce"/>
              <a:cs typeface="Open Sauce"/>
              <a:sym typeface="Open Sauce"/>
            </a:endParaRPr>
          </a:p>
          <a:p>
            <a:pPr>
              <a:lnSpc>
                <a:spcPts val="2613"/>
              </a:lnSpc>
              <a:spcBef>
                <a:spcPct val="0"/>
              </a:spcBef>
            </a:pPr>
            <a:r>
              <a:rPr lang="nl-NL" sz="1866" spc="-9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Niet alles is voorspelbaar of maakbaar</a:t>
            </a:r>
            <a:r>
              <a:rPr lang="nl-NL" sz="1000" spc="-9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</a:p>
          <a:p>
            <a:pPr>
              <a:spcBef>
                <a:spcPct val="0"/>
              </a:spcBef>
            </a:pPr>
            <a:endParaRPr lang="nl-NL" sz="1000" spc="-9" dirty="0">
              <a:solidFill>
                <a:srgbClr val="000000"/>
              </a:solidFill>
              <a:latin typeface="Open Sauce"/>
              <a:ea typeface="Open Sauce"/>
              <a:cs typeface="Open Sauce"/>
              <a:sym typeface="Open Sauce"/>
            </a:endParaRPr>
          </a:p>
          <a:p>
            <a:pPr>
              <a:lnSpc>
                <a:spcPts val="2613"/>
              </a:lnSpc>
              <a:spcBef>
                <a:spcPct val="0"/>
              </a:spcBef>
            </a:pPr>
            <a:r>
              <a:rPr lang="nl-NL" sz="1866" spc="-9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Complexiteit en toeval spelen een grote rol</a:t>
            </a:r>
            <a:endParaRPr lang="en-US" sz="1866" spc="-9" dirty="0">
              <a:solidFill>
                <a:srgbClr val="000000"/>
              </a:solidFill>
              <a:latin typeface="Open Sauce"/>
              <a:ea typeface="Open Sauce"/>
              <a:cs typeface="Open Sauce"/>
              <a:sym typeface="Open Sauce"/>
            </a:endParaRPr>
          </a:p>
        </p:txBody>
      </p:sp>
      <p:grpSp>
        <p:nvGrpSpPr>
          <p:cNvPr id="40" name="Group 17">
            <a:extLst>
              <a:ext uri="{FF2B5EF4-FFF2-40B4-BE49-F238E27FC236}">
                <a16:creationId xmlns:a16="http://schemas.microsoft.com/office/drawing/2014/main" id="{B261384D-B0F2-47F1-16D1-4FA49BFB4FD9}"/>
              </a:ext>
            </a:extLst>
          </p:cNvPr>
          <p:cNvGrpSpPr/>
          <p:nvPr/>
        </p:nvGrpSpPr>
        <p:grpSpPr>
          <a:xfrm>
            <a:off x="6730376" y="3992759"/>
            <a:ext cx="125504" cy="125504"/>
            <a:chOff x="0" y="0"/>
            <a:chExt cx="812800" cy="812800"/>
          </a:xfrm>
        </p:grpSpPr>
        <p:sp>
          <p:nvSpPr>
            <p:cNvPr id="41" name="Freeform 18">
              <a:extLst>
                <a:ext uri="{FF2B5EF4-FFF2-40B4-BE49-F238E27FC236}">
                  <a16:creationId xmlns:a16="http://schemas.microsoft.com/office/drawing/2014/main" id="{C6CA1790-03DC-C45C-0AC7-2A99456570C4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689CF"/>
            </a:solidFill>
          </p:spPr>
          <p:txBody>
            <a:bodyPr/>
            <a:lstStyle/>
            <a:p>
              <a:endParaRPr lang="en-NL" sz="1200"/>
            </a:p>
          </p:txBody>
        </p:sp>
        <p:sp>
          <p:nvSpPr>
            <p:cNvPr id="42" name="TextBox 19">
              <a:extLst>
                <a:ext uri="{FF2B5EF4-FFF2-40B4-BE49-F238E27FC236}">
                  <a16:creationId xmlns:a16="http://schemas.microsoft.com/office/drawing/2014/main" id="{46BD33C7-4D22-5354-47F6-94CE94679D06}"/>
                </a:ext>
              </a:extLst>
            </p:cNvPr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867"/>
                </a:lnSpc>
              </a:pPr>
              <a:endParaRPr sz="1200"/>
            </a:p>
          </p:txBody>
        </p:sp>
      </p:grpSp>
      <p:grpSp>
        <p:nvGrpSpPr>
          <p:cNvPr id="43" name="Group 17">
            <a:extLst>
              <a:ext uri="{FF2B5EF4-FFF2-40B4-BE49-F238E27FC236}">
                <a16:creationId xmlns:a16="http://schemas.microsoft.com/office/drawing/2014/main" id="{6A91FD18-DED7-64CA-DEEE-1B96A21DD687}"/>
              </a:ext>
            </a:extLst>
          </p:cNvPr>
          <p:cNvGrpSpPr/>
          <p:nvPr/>
        </p:nvGrpSpPr>
        <p:grpSpPr>
          <a:xfrm>
            <a:off x="6737083" y="4470110"/>
            <a:ext cx="125504" cy="125504"/>
            <a:chOff x="0" y="0"/>
            <a:chExt cx="812800" cy="812800"/>
          </a:xfrm>
        </p:grpSpPr>
        <p:sp>
          <p:nvSpPr>
            <p:cNvPr id="44" name="Freeform 18">
              <a:extLst>
                <a:ext uri="{FF2B5EF4-FFF2-40B4-BE49-F238E27FC236}">
                  <a16:creationId xmlns:a16="http://schemas.microsoft.com/office/drawing/2014/main" id="{C20FE7CB-AB6C-BC7C-5B56-95EFF86DC346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689CF"/>
            </a:solidFill>
          </p:spPr>
          <p:txBody>
            <a:bodyPr/>
            <a:lstStyle/>
            <a:p>
              <a:endParaRPr lang="en-NL" sz="1200"/>
            </a:p>
          </p:txBody>
        </p:sp>
        <p:sp>
          <p:nvSpPr>
            <p:cNvPr id="45" name="TextBox 19">
              <a:extLst>
                <a:ext uri="{FF2B5EF4-FFF2-40B4-BE49-F238E27FC236}">
                  <a16:creationId xmlns:a16="http://schemas.microsoft.com/office/drawing/2014/main" id="{81B60BB9-5145-4823-AE89-94484B3AF52F}"/>
                </a:ext>
              </a:extLst>
            </p:cNvPr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867"/>
                </a:lnSpc>
              </a:pPr>
              <a:endParaRPr sz="1200"/>
            </a:p>
          </p:txBody>
        </p:sp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9823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0000"/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NL" sz="1200"/>
          </a:p>
        </p:txBody>
      </p:sp>
      <p:sp>
        <p:nvSpPr>
          <p:cNvPr id="3" name="AutoShape 3"/>
          <p:cNvSpPr/>
          <p:nvPr/>
        </p:nvSpPr>
        <p:spPr>
          <a:xfrm>
            <a:off x="777599" y="685800"/>
            <a:ext cx="458216" cy="0"/>
          </a:xfrm>
          <a:prstGeom prst="line">
            <a:avLst/>
          </a:prstGeom>
          <a:ln w="762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NL" sz="1200"/>
          </a:p>
        </p:txBody>
      </p:sp>
      <p:grpSp>
        <p:nvGrpSpPr>
          <p:cNvPr id="4" name="Group 4"/>
          <p:cNvGrpSpPr/>
          <p:nvPr/>
        </p:nvGrpSpPr>
        <p:grpSpPr>
          <a:xfrm>
            <a:off x="777599" y="2756724"/>
            <a:ext cx="606639" cy="606639"/>
            <a:chOff x="0" y="0"/>
            <a:chExt cx="812800" cy="8128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857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NL" sz="1200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4278773" y="2756724"/>
            <a:ext cx="606639" cy="606639"/>
            <a:chOff x="0" y="0"/>
            <a:chExt cx="812800" cy="8128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857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NL" sz="1200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sp>
        <p:nvSpPr>
          <p:cNvPr id="10" name="Freeform 10"/>
          <p:cNvSpPr/>
          <p:nvPr/>
        </p:nvSpPr>
        <p:spPr>
          <a:xfrm>
            <a:off x="4376140" y="2815228"/>
            <a:ext cx="411906" cy="474944"/>
          </a:xfrm>
          <a:custGeom>
            <a:avLst/>
            <a:gdLst/>
            <a:ahLst/>
            <a:cxnLst/>
            <a:rect l="l" t="t" r="r" b="b"/>
            <a:pathLst>
              <a:path w="617859" h="712416">
                <a:moveTo>
                  <a:pt x="0" y="0"/>
                </a:moveTo>
                <a:lnTo>
                  <a:pt x="617858" y="0"/>
                </a:lnTo>
                <a:lnTo>
                  <a:pt x="617858" y="712415"/>
                </a:lnTo>
                <a:lnTo>
                  <a:pt x="0" y="71241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NL" sz="1200"/>
          </a:p>
        </p:txBody>
      </p:sp>
      <p:grpSp>
        <p:nvGrpSpPr>
          <p:cNvPr id="11" name="Group 11"/>
          <p:cNvGrpSpPr/>
          <p:nvPr/>
        </p:nvGrpSpPr>
        <p:grpSpPr>
          <a:xfrm>
            <a:off x="8189851" y="2756724"/>
            <a:ext cx="606639" cy="606639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857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NL" sz="1200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sp>
        <p:nvSpPr>
          <p:cNvPr id="14" name="Freeform 14"/>
          <p:cNvSpPr/>
          <p:nvPr/>
        </p:nvSpPr>
        <p:spPr>
          <a:xfrm>
            <a:off x="8269895" y="2798676"/>
            <a:ext cx="460474" cy="535435"/>
          </a:xfrm>
          <a:custGeom>
            <a:avLst/>
            <a:gdLst/>
            <a:ahLst/>
            <a:cxnLst/>
            <a:rect l="l" t="t" r="r" b="b"/>
            <a:pathLst>
              <a:path w="690711" h="803152">
                <a:moveTo>
                  <a:pt x="0" y="0"/>
                </a:moveTo>
                <a:lnTo>
                  <a:pt x="690711" y="0"/>
                </a:lnTo>
                <a:lnTo>
                  <a:pt x="690711" y="803152"/>
                </a:lnTo>
                <a:lnTo>
                  <a:pt x="0" y="803152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NL" sz="1200"/>
          </a:p>
        </p:txBody>
      </p:sp>
      <p:sp>
        <p:nvSpPr>
          <p:cNvPr id="15" name="Freeform 15"/>
          <p:cNvSpPr/>
          <p:nvPr/>
        </p:nvSpPr>
        <p:spPr>
          <a:xfrm>
            <a:off x="835171" y="2814295"/>
            <a:ext cx="491496" cy="491496"/>
          </a:xfrm>
          <a:custGeom>
            <a:avLst/>
            <a:gdLst/>
            <a:ahLst/>
            <a:cxnLst/>
            <a:rect l="l" t="t" r="r" b="b"/>
            <a:pathLst>
              <a:path w="737244" h="737244">
                <a:moveTo>
                  <a:pt x="0" y="0"/>
                </a:moveTo>
                <a:lnTo>
                  <a:pt x="737244" y="0"/>
                </a:lnTo>
                <a:lnTo>
                  <a:pt x="737244" y="737244"/>
                </a:lnTo>
                <a:lnTo>
                  <a:pt x="0" y="737244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NL" sz="1200"/>
          </a:p>
        </p:txBody>
      </p:sp>
      <p:sp>
        <p:nvSpPr>
          <p:cNvPr id="16" name="TextBox 16"/>
          <p:cNvSpPr txBox="1"/>
          <p:nvPr/>
        </p:nvSpPr>
        <p:spPr>
          <a:xfrm>
            <a:off x="777600" y="822550"/>
            <a:ext cx="7645964" cy="7375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973"/>
              </a:lnSpc>
            </a:pPr>
            <a:r>
              <a:rPr lang="en-US" sz="4266" dirty="0">
                <a:solidFill>
                  <a:srgbClr val="000000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De </a:t>
            </a:r>
            <a:r>
              <a:rPr lang="en-US" sz="4266" dirty="0" err="1">
                <a:solidFill>
                  <a:srgbClr val="000000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werkelijkheid</a:t>
            </a:r>
            <a:r>
              <a:rPr lang="en-US" sz="4266" dirty="0">
                <a:solidFill>
                  <a:srgbClr val="000000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 is complex  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777600" y="3823461"/>
            <a:ext cx="3223003" cy="9303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499"/>
              </a:lnSpc>
              <a:spcBef>
                <a:spcPct val="0"/>
              </a:spcBef>
            </a:pPr>
            <a:r>
              <a:rPr lang="en-US" sz="1666" spc="-16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Verhalen die </a:t>
            </a:r>
            <a:r>
              <a:rPr lang="en-US" sz="1666" spc="-16" dirty="0" err="1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voorspelbaarheid</a:t>
            </a:r>
            <a:r>
              <a:rPr lang="en-US" sz="1666" spc="-16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1666" spc="-16" dirty="0" err="1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en</a:t>
            </a:r>
            <a:r>
              <a:rPr lang="en-US" sz="1666" spc="-16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1666" spc="-16" dirty="0" err="1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controle</a:t>
            </a:r>
            <a:r>
              <a:rPr lang="en-US" sz="1666" spc="-16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1666" spc="-16" dirty="0" err="1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beloven</a:t>
            </a:r>
            <a:r>
              <a:rPr lang="en-US" sz="1666" spc="-16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1666" spc="-16" dirty="0" err="1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worden</a:t>
            </a:r>
            <a:r>
              <a:rPr lang="en-US" sz="1666" spc="-16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 extra </a:t>
            </a:r>
            <a:r>
              <a:rPr lang="en-US" sz="1666" spc="-16" dirty="0" err="1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aantrekkelijk</a:t>
            </a:r>
            <a:r>
              <a:rPr lang="en-US" sz="1666" spc="-16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: </a:t>
            </a:r>
            <a:r>
              <a:rPr lang="en-US" sz="1666" spc="-16" dirty="0" err="1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ook</a:t>
            </a:r>
            <a:r>
              <a:rPr lang="en-US" sz="1666" spc="-16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1666" spc="-16" dirty="0" err="1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als</a:t>
            </a:r>
            <a:r>
              <a:rPr lang="en-US" sz="1666" spc="-16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 ze </a:t>
            </a:r>
            <a:r>
              <a:rPr lang="en-US" sz="1666" spc="-16" dirty="0" err="1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onjuist</a:t>
            </a:r>
            <a:r>
              <a:rPr lang="en-US" sz="1666" spc="-16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1666" spc="-16" dirty="0" err="1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zijn</a:t>
            </a:r>
            <a:endParaRPr lang="en-US" sz="1666" spc="-16" dirty="0">
              <a:solidFill>
                <a:srgbClr val="000000"/>
              </a:solidFill>
              <a:latin typeface="Open Sauce"/>
              <a:ea typeface="Open Sauce"/>
              <a:cs typeface="Open Sauce"/>
              <a:sym typeface="Open Sauce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777600" y="3419177"/>
            <a:ext cx="3306362" cy="4051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266"/>
              </a:lnSpc>
            </a:pPr>
            <a:r>
              <a:rPr lang="en-US" sz="2333" dirty="0">
                <a:solidFill>
                  <a:srgbClr val="000000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De </a:t>
            </a:r>
            <a:r>
              <a:rPr lang="en-US" sz="2333" dirty="0" err="1">
                <a:solidFill>
                  <a:srgbClr val="000000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belofte</a:t>
            </a:r>
            <a:r>
              <a:rPr lang="en-US" sz="2333" dirty="0">
                <a:solidFill>
                  <a:srgbClr val="000000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 van </a:t>
            </a:r>
            <a:r>
              <a:rPr lang="en-US" sz="2333" dirty="0" err="1">
                <a:solidFill>
                  <a:srgbClr val="000000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controle</a:t>
            </a:r>
            <a:endParaRPr lang="en-US" sz="2333" dirty="0">
              <a:solidFill>
                <a:srgbClr val="000000"/>
              </a:solidFill>
              <a:latin typeface="DM Serif Display"/>
              <a:ea typeface="DM Serif Display"/>
              <a:cs typeface="DM Serif Display"/>
              <a:sym typeface="DM Serif Display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4278773" y="3823461"/>
            <a:ext cx="3498328" cy="12509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499"/>
              </a:lnSpc>
              <a:spcBef>
                <a:spcPct val="0"/>
              </a:spcBef>
            </a:pPr>
            <a:r>
              <a:rPr lang="en-US" sz="1666" spc="-16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Influencers </a:t>
            </a:r>
            <a:r>
              <a:rPr lang="en-US" sz="1666" spc="-16" dirty="0" err="1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spelen</a:t>
            </a:r>
            <a:r>
              <a:rPr lang="en-US" sz="1666" spc="-16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1666" spc="-16" dirty="0" err="1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daarop</a:t>
            </a:r>
            <a:r>
              <a:rPr lang="en-US" sz="1666" spc="-16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 in met </a:t>
            </a:r>
            <a:r>
              <a:rPr lang="en-US" sz="1666" spc="-16" dirty="0" err="1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supplementen</a:t>
            </a:r>
            <a:r>
              <a:rPr lang="en-US" sz="1666" spc="-16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, </a:t>
            </a:r>
            <a:r>
              <a:rPr lang="en-US" sz="1666" spc="-16" dirty="0" err="1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cursussen</a:t>
            </a:r>
            <a:r>
              <a:rPr lang="en-US" sz="1666" spc="-16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 of </a:t>
            </a:r>
            <a:r>
              <a:rPr lang="en-US" sz="1666" spc="-16" dirty="0" err="1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cryptobeleggingen</a:t>
            </a:r>
            <a:r>
              <a:rPr lang="en-US" sz="1666" spc="-16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. Zo </a:t>
            </a:r>
            <a:r>
              <a:rPr lang="en-US" sz="1666" spc="-16" dirty="0" err="1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wordt</a:t>
            </a:r>
            <a:r>
              <a:rPr lang="en-US" sz="1666" spc="-16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1666" spc="-16" dirty="0" err="1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onze</a:t>
            </a:r>
            <a:r>
              <a:rPr lang="en-US" sz="1666" spc="-16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1666" spc="-16" dirty="0" err="1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kwetsbaarheid</a:t>
            </a:r>
            <a:r>
              <a:rPr lang="en-US" sz="1666" spc="-16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1666" spc="-16" dirty="0" err="1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een</a:t>
            </a:r>
            <a:r>
              <a:rPr lang="en-US" sz="1666" spc="-16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1666" spc="-16" dirty="0" err="1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verdienmodel</a:t>
            </a:r>
            <a:endParaRPr lang="en-US" sz="1666" spc="-16" dirty="0">
              <a:solidFill>
                <a:srgbClr val="000000"/>
              </a:solidFill>
              <a:latin typeface="Open Sauce"/>
              <a:ea typeface="Open Sauce"/>
              <a:cs typeface="Open Sauce"/>
              <a:sym typeface="Open Sauce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4278774" y="3419177"/>
            <a:ext cx="3693138" cy="40511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266"/>
              </a:lnSpc>
            </a:pPr>
            <a:r>
              <a:rPr lang="en-US" sz="2333" dirty="0">
                <a:solidFill>
                  <a:srgbClr val="000000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Controle </a:t>
            </a:r>
            <a:r>
              <a:rPr lang="en-US" sz="2333" dirty="0" err="1">
                <a:solidFill>
                  <a:srgbClr val="000000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als</a:t>
            </a:r>
            <a:r>
              <a:rPr lang="en-US" sz="2333" dirty="0">
                <a:solidFill>
                  <a:srgbClr val="000000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 </a:t>
            </a:r>
            <a:r>
              <a:rPr lang="en-US" sz="2333" dirty="0" err="1">
                <a:solidFill>
                  <a:srgbClr val="000000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verdienmodel</a:t>
            </a:r>
            <a:endParaRPr lang="en-US" sz="2333" dirty="0">
              <a:solidFill>
                <a:srgbClr val="000000"/>
              </a:solidFill>
              <a:latin typeface="DM Serif Display"/>
              <a:ea typeface="DM Serif Display"/>
              <a:cs typeface="DM Serif Display"/>
              <a:sym typeface="DM Serif Display"/>
            </a:endParaRPr>
          </a:p>
        </p:txBody>
      </p:sp>
      <p:sp>
        <p:nvSpPr>
          <p:cNvPr id="21" name="TextBox 21"/>
          <p:cNvSpPr txBox="1"/>
          <p:nvPr/>
        </p:nvSpPr>
        <p:spPr>
          <a:xfrm>
            <a:off x="8189851" y="3823461"/>
            <a:ext cx="3222886" cy="12509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499"/>
              </a:lnSpc>
              <a:spcBef>
                <a:spcPct val="0"/>
              </a:spcBef>
            </a:pPr>
            <a:r>
              <a:rPr lang="en-US" sz="1666" spc="-16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Misinformatie is </a:t>
            </a:r>
            <a:r>
              <a:rPr lang="en-US" sz="1666" spc="-16" dirty="0" err="1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moeilijk</a:t>
            </a:r>
            <a:r>
              <a:rPr lang="en-US" sz="1666" spc="-16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1666" spc="-16" dirty="0" err="1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rationeel</a:t>
            </a:r>
            <a:r>
              <a:rPr lang="en-US" sz="1666" spc="-16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1666" spc="-16" dirty="0" err="1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te</a:t>
            </a:r>
            <a:r>
              <a:rPr lang="en-US" sz="1666" spc="-16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1666" spc="-16" dirty="0" err="1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weerleggen</a:t>
            </a:r>
            <a:r>
              <a:rPr lang="en-US" sz="1666" spc="-16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, </a:t>
            </a:r>
            <a:r>
              <a:rPr lang="en-US" sz="1666" spc="-16" dirty="0" err="1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omdat</a:t>
            </a:r>
            <a:r>
              <a:rPr lang="en-US" sz="1666" spc="-16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 het </a:t>
            </a:r>
            <a:r>
              <a:rPr lang="en-US" sz="1666" spc="-16" dirty="0" err="1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vaak</a:t>
            </a:r>
            <a:r>
              <a:rPr lang="en-US" sz="1666" spc="-16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1666" spc="-16" dirty="0" err="1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voortkomt</a:t>
            </a:r>
            <a:r>
              <a:rPr lang="en-US" sz="1666" spc="-16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1666" spc="-16" dirty="0" err="1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uit</a:t>
            </a:r>
            <a:r>
              <a:rPr lang="en-US" sz="1666" spc="-16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1666" spc="-16" dirty="0" err="1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een</a:t>
            </a:r>
            <a:r>
              <a:rPr lang="en-US" sz="1666" spc="-16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1666" spc="-16" dirty="0" err="1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andere</a:t>
            </a:r>
            <a:r>
              <a:rPr lang="en-US" sz="1666" spc="-16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1666" spc="-16" dirty="0" err="1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logica</a:t>
            </a:r>
            <a:r>
              <a:rPr lang="en-US" sz="1666" spc="-16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: Die van </a:t>
            </a:r>
            <a:r>
              <a:rPr lang="en-US" sz="1666" i="1" u="sng" spc="-16" dirty="0" err="1">
                <a:solidFill>
                  <a:srgbClr val="000000"/>
                </a:solidFill>
                <a:latin typeface="Open Sauce Italics"/>
                <a:ea typeface="Open Sauce Italics"/>
                <a:cs typeface="Open Sauce Italics"/>
                <a:sym typeface="Open Sauce Italics"/>
              </a:rPr>
              <a:t>voelen</a:t>
            </a:r>
            <a:r>
              <a:rPr lang="en-US" sz="1666" spc="-16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 in </a:t>
            </a:r>
            <a:r>
              <a:rPr lang="en-US" sz="1666" spc="-16" dirty="0" err="1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plaats</a:t>
            </a:r>
            <a:r>
              <a:rPr lang="en-US" sz="1666" spc="-16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 van </a:t>
            </a:r>
            <a:r>
              <a:rPr lang="en-US" sz="1666" spc="-16" dirty="0" err="1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weten</a:t>
            </a:r>
            <a:endParaRPr lang="en-US" sz="1666" spc="-16" dirty="0">
              <a:solidFill>
                <a:srgbClr val="000000"/>
              </a:solidFill>
              <a:latin typeface="Open Sauce"/>
              <a:ea typeface="Open Sauce"/>
              <a:cs typeface="Open Sauce"/>
              <a:sym typeface="Open Sauce"/>
            </a:endParaRPr>
          </a:p>
        </p:txBody>
      </p:sp>
      <p:sp>
        <p:nvSpPr>
          <p:cNvPr id="22" name="TextBox 22"/>
          <p:cNvSpPr txBox="1"/>
          <p:nvPr/>
        </p:nvSpPr>
        <p:spPr>
          <a:xfrm>
            <a:off x="8189851" y="3419177"/>
            <a:ext cx="3447912" cy="4051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266"/>
              </a:lnSpc>
            </a:pPr>
            <a:r>
              <a:rPr lang="en-US" sz="2333" dirty="0" err="1">
                <a:solidFill>
                  <a:srgbClr val="000000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Gevoel</a:t>
            </a:r>
            <a:r>
              <a:rPr lang="en-US" sz="2333" dirty="0">
                <a:solidFill>
                  <a:srgbClr val="000000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 </a:t>
            </a:r>
            <a:r>
              <a:rPr lang="en-US" sz="2333" dirty="0" err="1">
                <a:solidFill>
                  <a:srgbClr val="000000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boven</a:t>
            </a:r>
            <a:r>
              <a:rPr lang="en-US" sz="2333" dirty="0">
                <a:solidFill>
                  <a:srgbClr val="000000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 feiten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0000"/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NL" sz="1200"/>
          </a:p>
        </p:txBody>
      </p:sp>
      <p:sp>
        <p:nvSpPr>
          <p:cNvPr id="3" name="TextBox 3"/>
          <p:cNvSpPr txBox="1"/>
          <p:nvPr/>
        </p:nvSpPr>
        <p:spPr>
          <a:xfrm>
            <a:off x="755074" y="3074261"/>
            <a:ext cx="4332220" cy="5380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900"/>
              </a:lnSpc>
              <a:spcBef>
                <a:spcPct val="0"/>
              </a:spcBef>
            </a:pPr>
            <a:r>
              <a:rPr lang="en-US" sz="4334" spc="-87" dirty="0" err="1">
                <a:solidFill>
                  <a:srgbClr val="000000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Cognitieve</a:t>
            </a:r>
            <a:r>
              <a:rPr lang="en-US" sz="4334" spc="-87" dirty="0">
                <a:solidFill>
                  <a:srgbClr val="000000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 biases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5373133" y="865748"/>
            <a:ext cx="852435" cy="3508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987"/>
              </a:lnSpc>
              <a:spcBef>
                <a:spcPct val="0"/>
              </a:spcBef>
            </a:pPr>
            <a:r>
              <a:rPr lang="en-US" sz="2133" b="1" dirty="0">
                <a:solidFill>
                  <a:srgbClr val="0689CF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01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6410779" y="859397"/>
            <a:ext cx="5205507" cy="3508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986"/>
              </a:lnSpc>
              <a:spcBef>
                <a:spcPct val="0"/>
              </a:spcBef>
            </a:pPr>
            <a:r>
              <a:rPr lang="en-US" sz="2133" b="1" spc="-10" dirty="0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Motivated reasoning/confirmation bias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6410779" y="1303049"/>
            <a:ext cx="5273643" cy="5648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66" spc="-8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Mensen </a:t>
            </a:r>
            <a:r>
              <a:rPr lang="en-US" sz="1666" spc="-8" dirty="0" err="1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zoeken</a:t>
            </a:r>
            <a:r>
              <a:rPr lang="en-US" sz="1666" spc="-8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1666" spc="-8" dirty="0" err="1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actief</a:t>
            </a:r>
            <a:r>
              <a:rPr lang="en-US" sz="1666" spc="-8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1666" spc="-8" dirty="0" err="1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informatie</a:t>
            </a:r>
            <a:r>
              <a:rPr lang="en-US" sz="1666" spc="-8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 die </a:t>
            </a:r>
            <a:r>
              <a:rPr lang="en-US" sz="1666" spc="-8" dirty="0" err="1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hun</a:t>
            </a:r>
            <a:r>
              <a:rPr lang="en-US" sz="1666" spc="-8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1666" spc="-8" dirty="0" err="1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bestaande</a:t>
            </a:r>
            <a:r>
              <a:rPr lang="en-US" sz="1666" spc="-8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1666" spc="-8" dirty="0" err="1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overtuigingen</a:t>
            </a:r>
            <a:r>
              <a:rPr lang="en-US" sz="1666" spc="-8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1666" spc="-8" dirty="0" err="1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bevestigt</a:t>
            </a:r>
            <a:r>
              <a:rPr lang="en-US" sz="1666" spc="-8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5373133" y="2038920"/>
            <a:ext cx="852435" cy="3508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987"/>
              </a:lnSpc>
              <a:spcBef>
                <a:spcPct val="0"/>
              </a:spcBef>
            </a:pPr>
            <a:r>
              <a:rPr lang="en-US" sz="2133" b="1" dirty="0">
                <a:solidFill>
                  <a:srgbClr val="0689CF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02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6410779" y="2032568"/>
            <a:ext cx="4912695" cy="3508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986"/>
              </a:lnSpc>
              <a:spcBef>
                <a:spcPct val="0"/>
              </a:spcBef>
            </a:pPr>
            <a:r>
              <a:rPr lang="en-US" sz="2133" b="1" spc="-10" dirty="0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Ambiguity aversion/cognitive ease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6410779" y="2476221"/>
            <a:ext cx="5273643" cy="8597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nl-NL" sz="1666" spc="-8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Mensen hebben moeite met onzekerheid. Een duidelijke, stellige verklaring voelt vaak aantrekkelijker dan een eerlijke maar complexe uitleg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5373133" y="3488180"/>
            <a:ext cx="852435" cy="3508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987"/>
              </a:lnSpc>
              <a:spcBef>
                <a:spcPct val="0"/>
              </a:spcBef>
            </a:pPr>
            <a:r>
              <a:rPr lang="en-US" sz="2133" b="1" dirty="0">
                <a:solidFill>
                  <a:srgbClr val="0689CF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03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6410779" y="3481829"/>
            <a:ext cx="4912695" cy="7355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986"/>
              </a:lnSpc>
              <a:spcBef>
                <a:spcPct val="0"/>
              </a:spcBef>
            </a:pPr>
            <a:r>
              <a:rPr lang="en-US" sz="2133" b="1" spc="-10" dirty="0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Availability heuristic</a:t>
            </a:r>
          </a:p>
          <a:p>
            <a:pPr>
              <a:lnSpc>
                <a:spcPts val="2986"/>
              </a:lnSpc>
              <a:spcBef>
                <a:spcPct val="0"/>
              </a:spcBef>
            </a:pPr>
            <a:r>
              <a:rPr lang="en-US" sz="2133" b="1" spc="-10" dirty="0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6410779" y="3925482"/>
            <a:ext cx="5273643" cy="17446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3"/>
              </a:lnSpc>
            </a:pPr>
            <a:r>
              <a:rPr lang="nl-NL" sz="1666" spc="-8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Mensen schatten risico’s in op basis van voorbeelden die makkelijk in hun hoofd komen. Eén zichtbaar, emotioneel voorbeeld kan daardoor zwaarder wegen dan statistiek </a:t>
            </a:r>
          </a:p>
          <a:p>
            <a:pPr>
              <a:lnSpc>
                <a:spcPts val="2333"/>
              </a:lnSpc>
            </a:pPr>
            <a:endParaRPr lang="en-US" sz="1666" spc="-8" dirty="0">
              <a:solidFill>
                <a:srgbClr val="000000"/>
              </a:solidFill>
              <a:latin typeface="Open Sauce"/>
              <a:ea typeface="Open Sauce"/>
              <a:cs typeface="Open Sauce"/>
              <a:sym typeface="Open Sauce"/>
            </a:endParaRPr>
          </a:p>
          <a:p>
            <a:pPr>
              <a:lnSpc>
                <a:spcPts val="2333"/>
              </a:lnSpc>
              <a:spcBef>
                <a:spcPct val="0"/>
              </a:spcBef>
            </a:pPr>
            <a:endParaRPr lang="en-US" sz="1666" spc="-8" dirty="0">
              <a:solidFill>
                <a:srgbClr val="000000"/>
              </a:solidFill>
              <a:latin typeface="Open Sauce"/>
              <a:ea typeface="Open Sauce"/>
              <a:cs typeface="Open Sauce"/>
              <a:sym typeface="Open Sauce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5373133" y="4943791"/>
            <a:ext cx="852435" cy="3508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987"/>
              </a:lnSpc>
              <a:spcBef>
                <a:spcPct val="0"/>
              </a:spcBef>
            </a:pPr>
            <a:r>
              <a:rPr lang="en-US" sz="2133" b="1" dirty="0">
                <a:solidFill>
                  <a:srgbClr val="0689CF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04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6410779" y="4937440"/>
            <a:ext cx="4912695" cy="3508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986"/>
              </a:lnSpc>
              <a:spcBef>
                <a:spcPct val="0"/>
              </a:spcBef>
            </a:pPr>
            <a:r>
              <a:rPr lang="en-US" sz="2133" b="1" spc="-10" dirty="0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Inattention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6410779" y="5381093"/>
            <a:ext cx="5273643" cy="5648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66" spc="-8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Mensen </a:t>
            </a:r>
            <a:r>
              <a:rPr lang="en-US" sz="1666" spc="-8" dirty="0" err="1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geloven</a:t>
            </a:r>
            <a:r>
              <a:rPr lang="en-US" sz="1666" spc="-8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1666" spc="-8" dirty="0" err="1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informatie</a:t>
            </a:r>
            <a:r>
              <a:rPr lang="en-US" sz="1666" spc="-8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1666" spc="-8" dirty="0" err="1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simpelweg</a:t>
            </a:r>
            <a:r>
              <a:rPr lang="en-US" sz="1666" spc="-8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1666" spc="-8" dirty="0" err="1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omdat</a:t>
            </a:r>
            <a:r>
              <a:rPr lang="en-US" sz="1666" spc="-8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 ze er </a:t>
            </a:r>
            <a:r>
              <a:rPr lang="en-US" sz="1666" spc="-8" dirty="0" err="1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niet</a:t>
            </a:r>
            <a:r>
              <a:rPr lang="en-US" sz="1666" spc="-8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1666" spc="-8" dirty="0" err="1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goed</a:t>
            </a:r>
            <a:r>
              <a:rPr lang="en-US" sz="1666" spc="-8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 op </a:t>
            </a:r>
            <a:r>
              <a:rPr lang="en-US" sz="1666" spc="-8" dirty="0" err="1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letten</a:t>
            </a:r>
            <a:r>
              <a:rPr lang="en-US" sz="1666" spc="-8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0000"/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NL" sz="1200"/>
          </a:p>
        </p:txBody>
      </p:sp>
      <p:sp>
        <p:nvSpPr>
          <p:cNvPr id="3" name="AutoShape 3"/>
          <p:cNvSpPr/>
          <p:nvPr/>
        </p:nvSpPr>
        <p:spPr>
          <a:xfrm>
            <a:off x="777599" y="685800"/>
            <a:ext cx="458216" cy="0"/>
          </a:xfrm>
          <a:prstGeom prst="line">
            <a:avLst/>
          </a:prstGeom>
          <a:ln w="762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NL" sz="1200"/>
          </a:p>
        </p:txBody>
      </p:sp>
      <p:sp>
        <p:nvSpPr>
          <p:cNvPr id="4" name="TextBox 4"/>
          <p:cNvSpPr txBox="1"/>
          <p:nvPr/>
        </p:nvSpPr>
        <p:spPr>
          <a:xfrm>
            <a:off x="777599" y="822550"/>
            <a:ext cx="6746196" cy="7375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973"/>
              </a:lnSpc>
            </a:pPr>
            <a:r>
              <a:rPr lang="en-US" sz="4266">
                <a:solidFill>
                  <a:srgbClr val="000000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Continued influence effect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777600" y="1749227"/>
            <a:ext cx="8458042" cy="10752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80"/>
              </a:lnSpc>
            </a:pPr>
            <a:r>
              <a:rPr lang="en-US" dirty="0" err="1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Zelfs</a:t>
            </a:r>
            <a:r>
              <a:rPr lang="en-US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nadat</a:t>
            </a:r>
            <a:r>
              <a:rPr lang="en-US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onjuiste</a:t>
            </a:r>
            <a:r>
              <a:rPr lang="en-US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informatie</a:t>
            </a:r>
            <a:r>
              <a:rPr lang="en-US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 is </a:t>
            </a:r>
            <a:r>
              <a:rPr lang="en-US" dirty="0" err="1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gecorrigeerd</a:t>
            </a:r>
            <a:r>
              <a:rPr lang="en-US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, </a:t>
            </a:r>
            <a:r>
              <a:rPr lang="en-US" dirty="0" err="1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heeft</a:t>
            </a:r>
            <a:r>
              <a:rPr lang="en-US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 het </a:t>
            </a:r>
            <a:r>
              <a:rPr lang="en-US" dirty="0" err="1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nog</a:t>
            </a:r>
            <a:r>
              <a:rPr lang="en-US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 steeds </a:t>
            </a:r>
            <a:r>
              <a:rPr lang="en-US" dirty="0" err="1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invloed</a:t>
            </a:r>
            <a:r>
              <a:rPr lang="en-US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 op </a:t>
            </a:r>
            <a:r>
              <a:rPr lang="en-US" dirty="0" err="1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ons</a:t>
            </a:r>
            <a:r>
              <a:rPr lang="en-US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denken</a:t>
            </a:r>
            <a:r>
              <a:rPr lang="en-US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en</a:t>
            </a:r>
            <a:r>
              <a:rPr lang="en-US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gedrag</a:t>
            </a:r>
            <a:r>
              <a:rPr lang="en-US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</a:p>
          <a:p>
            <a:pPr>
              <a:lnSpc>
                <a:spcPts val="2880"/>
              </a:lnSpc>
            </a:pPr>
            <a:endParaRPr lang="en-US" dirty="0">
              <a:solidFill>
                <a:srgbClr val="000000"/>
              </a:solidFill>
              <a:latin typeface="Open Sauce"/>
              <a:ea typeface="Open Sauce"/>
              <a:cs typeface="Open Sauce"/>
              <a:sym typeface="Open Sauce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4057647" y="4436139"/>
            <a:ext cx="1437029" cy="2636751"/>
          </a:xfrm>
          <a:custGeom>
            <a:avLst/>
            <a:gdLst/>
            <a:ahLst/>
            <a:cxnLst/>
            <a:rect l="l" t="t" r="r" b="b"/>
            <a:pathLst>
              <a:path w="2155544" h="3955127">
                <a:moveTo>
                  <a:pt x="0" y="0"/>
                </a:moveTo>
                <a:lnTo>
                  <a:pt x="2155545" y="0"/>
                </a:lnTo>
                <a:lnTo>
                  <a:pt x="2155545" y="3955127"/>
                </a:lnTo>
                <a:lnTo>
                  <a:pt x="0" y="395512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NL" sz="1200"/>
          </a:p>
        </p:txBody>
      </p:sp>
      <p:sp>
        <p:nvSpPr>
          <p:cNvPr id="7" name="Freeform 7"/>
          <p:cNvSpPr/>
          <p:nvPr/>
        </p:nvSpPr>
        <p:spPr>
          <a:xfrm>
            <a:off x="4926887" y="3086537"/>
            <a:ext cx="2329071" cy="1624527"/>
          </a:xfrm>
          <a:custGeom>
            <a:avLst/>
            <a:gdLst/>
            <a:ahLst/>
            <a:cxnLst/>
            <a:rect l="l" t="t" r="r" b="b"/>
            <a:pathLst>
              <a:path w="3493607" h="2436791">
                <a:moveTo>
                  <a:pt x="0" y="0"/>
                </a:moveTo>
                <a:lnTo>
                  <a:pt x="3493607" y="0"/>
                </a:lnTo>
                <a:lnTo>
                  <a:pt x="3493607" y="2436791"/>
                </a:lnTo>
                <a:lnTo>
                  <a:pt x="0" y="243679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NL" sz="1200"/>
          </a:p>
        </p:txBody>
      </p:sp>
      <p:sp>
        <p:nvSpPr>
          <p:cNvPr id="8" name="Freeform 8"/>
          <p:cNvSpPr/>
          <p:nvPr/>
        </p:nvSpPr>
        <p:spPr>
          <a:xfrm flipH="1">
            <a:off x="9693920" y="4436139"/>
            <a:ext cx="1437029" cy="2636751"/>
          </a:xfrm>
          <a:custGeom>
            <a:avLst/>
            <a:gdLst/>
            <a:ahLst/>
            <a:cxnLst/>
            <a:rect l="l" t="t" r="r" b="b"/>
            <a:pathLst>
              <a:path w="2155544" h="3955127">
                <a:moveTo>
                  <a:pt x="2155544" y="0"/>
                </a:moveTo>
                <a:lnTo>
                  <a:pt x="0" y="0"/>
                </a:lnTo>
                <a:lnTo>
                  <a:pt x="0" y="3955127"/>
                </a:lnTo>
                <a:lnTo>
                  <a:pt x="2155544" y="3955127"/>
                </a:lnTo>
                <a:lnTo>
                  <a:pt x="2155544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NL" sz="1200"/>
          </a:p>
        </p:txBody>
      </p:sp>
      <p:sp>
        <p:nvSpPr>
          <p:cNvPr id="9" name="Freeform 9"/>
          <p:cNvSpPr/>
          <p:nvPr/>
        </p:nvSpPr>
        <p:spPr>
          <a:xfrm flipH="1">
            <a:off x="7938316" y="3086537"/>
            <a:ext cx="2329071" cy="1624527"/>
          </a:xfrm>
          <a:custGeom>
            <a:avLst/>
            <a:gdLst/>
            <a:ahLst/>
            <a:cxnLst/>
            <a:rect l="l" t="t" r="r" b="b"/>
            <a:pathLst>
              <a:path w="3493607" h="2436791">
                <a:moveTo>
                  <a:pt x="3493607" y="0"/>
                </a:moveTo>
                <a:lnTo>
                  <a:pt x="0" y="0"/>
                </a:lnTo>
                <a:lnTo>
                  <a:pt x="0" y="2436791"/>
                </a:lnTo>
                <a:lnTo>
                  <a:pt x="3493607" y="2436791"/>
                </a:lnTo>
                <a:lnTo>
                  <a:pt x="3493607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NL" sz="1200"/>
          </a:p>
        </p:txBody>
      </p:sp>
      <p:sp>
        <p:nvSpPr>
          <p:cNvPr id="10" name="Freeform 10"/>
          <p:cNvSpPr/>
          <p:nvPr/>
        </p:nvSpPr>
        <p:spPr>
          <a:xfrm>
            <a:off x="7371364" y="3511849"/>
            <a:ext cx="476946" cy="569025"/>
          </a:xfrm>
          <a:custGeom>
            <a:avLst/>
            <a:gdLst/>
            <a:ahLst/>
            <a:cxnLst/>
            <a:rect l="l" t="t" r="r" b="b"/>
            <a:pathLst>
              <a:path w="715419" h="853537">
                <a:moveTo>
                  <a:pt x="0" y="0"/>
                </a:moveTo>
                <a:lnTo>
                  <a:pt x="715419" y="0"/>
                </a:lnTo>
                <a:lnTo>
                  <a:pt x="715419" y="853537"/>
                </a:lnTo>
                <a:lnTo>
                  <a:pt x="0" y="85353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NL" sz="1200"/>
          </a:p>
        </p:txBody>
      </p:sp>
      <p:sp>
        <p:nvSpPr>
          <p:cNvPr id="11" name="Freeform 11"/>
          <p:cNvSpPr/>
          <p:nvPr/>
        </p:nvSpPr>
        <p:spPr>
          <a:xfrm>
            <a:off x="5754258" y="3429000"/>
            <a:ext cx="683485" cy="651873"/>
          </a:xfrm>
          <a:custGeom>
            <a:avLst/>
            <a:gdLst/>
            <a:ahLst/>
            <a:cxnLst/>
            <a:rect l="l" t="t" r="r" b="b"/>
            <a:pathLst>
              <a:path w="1025227" h="977810">
                <a:moveTo>
                  <a:pt x="0" y="0"/>
                </a:moveTo>
                <a:lnTo>
                  <a:pt x="1025228" y="0"/>
                </a:lnTo>
                <a:lnTo>
                  <a:pt x="1025228" y="977810"/>
                </a:lnTo>
                <a:lnTo>
                  <a:pt x="0" y="97781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NL" sz="1200"/>
          </a:p>
        </p:txBody>
      </p:sp>
      <p:sp>
        <p:nvSpPr>
          <p:cNvPr id="12" name="Freeform 12"/>
          <p:cNvSpPr/>
          <p:nvPr/>
        </p:nvSpPr>
        <p:spPr>
          <a:xfrm>
            <a:off x="9102851" y="3429000"/>
            <a:ext cx="591068" cy="591068"/>
          </a:xfrm>
          <a:custGeom>
            <a:avLst/>
            <a:gdLst/>
            <a:ahLst/>
            <a:cxnLst/>
            <a:rect l="l" t="t" r="r" b="b"/>
            <a:pathLst>
              <a:path w="886602" h="886602">
                <a:moveTo>
                  <a:pt x="0" y="0"/>
                </a:moveTo>
                <a:lnTo>
                  <a:pt x="886602" y="0"/>
                </a:lnTo>
                <a:lnTo>
                  <a:pt x="886602" y="886602"/>
                </a:lnTo>
                <a:lnTo>
                  <a:pt x="0" y="886602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NL" sz="1200"/>
          </a:p>
        </p:txBody>
      </p:sp>
      <p:sp>
        <p:nvSpPr>
          <p:cNvPr id="13" name="Freeform 13"/>
          <p:cNvSpPr/>
          <p:nvPr/>
        </p:nvSpPr>
        <p:spPr>
          <a:xfrm flipV="1">
            <a:off x="8450587" y="3429000"/>
            <a:ext cx="591068" cy="591068"/>
          </a:xfrm>
          <a:custGeom>
            <a:avLst/>
            <a:gdLst/>
            <a:ahLst/>
            <a:cxnLst/>
            <a:rect l="l" t="t" r="r" b="b"/>
            <a:pathLst>
              <a:path w="886602" h="886602">
                <a:moveTo>
                  <a:pt x="0" y="886602"/>
                </a:moveTo>
                <a:lnTo>
                  <a:pt x="886602" y="886602"/>
                </a:lnTo>
                <a:lnTo>
                  <a:pt x="886602" y="0"/>
                </a:lnTo>
                <a:lnTo>
                  <a:pt x="0" y="0"/>
                </a:lnTo>
                <a:lnTo>
                  <a:pt x="0" y="886602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NL" sz="120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0000"/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NL" sz="1200"/>
          </a:p>
        </p:txBody>
      </p:sp>
      <p:sp>
        <p:nvSpPr>
          <p:cNvPr id="3" name="AutoShape 3"/>
          <p:cNvSpPr/>
          <p:nvPr/>
        </p:nvSpPr>
        <p:spPr>
          <a:xfrm>
            <a:off x="777599" y="685800"/>
            <a:ext cx="458216" cy="0"/>
          </a:xfrm>
          <a:prstGeom prst="line">
            <a:avLst/>
          </a:prstGeom>
          <a:ln w="762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NL" sz="1200"/>
          </a:p>
        </p:txBody>
      </p:sp>
      <p:sp>
        <p:nvSpPr>
          <p:cNvPr id="4" name="Freeform 4"/>
          <p:cNvSpPr/>
          <p:nvPr/>
        </p:nvSpPr>
        <p:spPr>
          <a:xfrm>
            <a:off x="570007" y="565027"/>
            <a:ext cx="3956621" cy="5727946"/>
          </a:xfrm>
          <a:custGeom>
            <a:avLst/>
            <a:gdLst/>
            <a:ahLst/>
            <a:cxnLst/>
            <a:rect l="l" t="t" r="r" b="b"/>
            <a:pathLst>
              <a:path w="5934931" h="8591919">
                <a:moveTo>
                  <a:pt x="0" y="0"/>
                </a:moveTo>
                <a:lnTo>
                  <a:pt x="5934931" y="0"/>
                </a:lnTo>
                <a:lnTo>
                  <a:pt x="5934931" y="8591920"/>
                </a:lnTo>
                <a:lnTo>
                  <a:pt x="0" y="859192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211" r="-1211"/>
            </a:stretch>
          </a:blipFill>
        </p:spPr>
        <p:txBody>
          <a:bodyPr/>
          <a:lstStyle/>
          <a:p>
            <a:endParaRPr lang="en-NL" sz="1200"/>
          </a:p>
        </p:txBody>
      </p:sp>
      <p:sp>
        <p:nvSpPr>
          <p:cNvPr id="5" name="Freeform 5"/>
          <p:cNvSpPr/>
          <p:nvPr/>
        </p:nvSpPr>
        <p:spPr>
          <a:xfrm>
            <a:off x="3070982" y="3904549"/>
            <a:ext cx="1843462" cy="3382499"/>
          </a:xfrm>
          <a:custGeom>
            <a:avLst/>
            <a:gdLst/>
            <a:ahLst/>
            <a:cxnLst/>
            <a:rect l="l" t="t" r="r" b="b"/>
            <a:pathLst>
              <a:path w="2765193" h="5073749">
                <a:moveTo>
                  <a:pt x="0" y="0"/>
                </a:moveTo>
                <a:lnTo>
                  <a:pt x="2765194" y="0"/>
                </a:lnTo>
                <a:lnTo>
                  <a:pt x="2765194" y="5073749"/>
                </a:lnTo>
                <a:lnTo>
                  <a:pt x="0" y="507374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NL" sz="1200"/>
          </a:p>
        </p:txBody>
      </p:sp>
      <p:sp>
        <p:nvSpPr>
          <p:cNvPr id="6" name="Freeform 6"/>
          <p:cNvSpPr/>
          <p:nvPr/>
        </p:nvSpPr>
        <p:spPr>
          <a:xfrm rot="-340056">
            <a:off x="3997827" y="1328951"/>
            <a:ext cx="3703439" cy="2583149"/>
          </a:xfrm>
          <a:custGeom>
            <a:avLst/>
            <a:gdLst/>
            <a:ahLst/>
            <a:cxnLst/>
            <a:rect l="l" t="t" r="r" b="b"/>
            <a:pathLst>
              <a:path w="5555159" h="3874724">
                <a:moveTo>
                  <a:pt x="0" y="0"/>
                </a:moveTo>
                <a:lnTo>
                  <a:pt x="5555159" y="0"/>
                </a:lnTo>
                <a:lnTo>
                  <a:pt x="5555159" y="3874724"/>
                </a:lnTo>
                <a:lnTo>
                  <a:pt x="0" y="387472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NL" sz="1200"/>
          </a:p>
        </p:txBody>
      </p:sp>
      <p:sp>
        <p:nvSpPr>
          <p:cNvPr id="7" name="Freeform 7"/>
          <p:cNvSpPr/>
          <p:nvPr/>
        </p:nvSpPr>
        <p:spPr>
          <a:xfrm rot="-340056">
            <a:off x="8016569" y="720957"/>
            <a:ext cx="3270765" cy="2281358"/>
          </a:xfrm>
          <a:custGeom>
            <a:avLst/>
            <a:gdLst/>
            <a:ahLst/>
            <a:cxnLst/>
            <a:rect l="l" t="t" r="r" b="b"/>
            <a:pathLst>
              <a:path w="4906147" h="3422037">
                <a:moveTo>
                  <a:pt x="0" y="0"/>
                </a:moveTo>
                <a:lnTo>
                  <a:pt x="4906147" y="0"/>
                </a:lnTo>
                <a:lnTo>
                  <a:pt x="4906147" y="3422038"/>
                </a:lnTo>
                <a:lnTo>
                  <a:pt x="0" y="342203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NL" sz="1200"/>
          </a:p>
        </p:txBody>
      </p:sp>
      <p:sp>
        <p:nvSpPr>
          <p:cNvPr id="8" name="Freeform 8"/>
          <p:cNvSpPr/>
          <p:nvPr/>
        </p:nvSpPr>
        <p:spPr>
          <a:xfrm rot="-6272235">
            <a:off x="7590281" y="1187311"/>
            <a:ext cx="253280" cy="788420"/>
          </a:xfrm>
          <a:custGeom>
            <a:avLst/>
            <a:gdLst/>
            <a:ahLst/>
            <a:cxnLst/>
            <a:rect l="l" t="t" r="r" b="b"/>
            <a:pathLst>
              <a:path w="379920" h="1182630">
                <a:moveTo>
                  <a:pt x="0" y="0"/>
                </a:moveTo>
                <a:lnTo>
                  <a:pt x="379920" y="0"/>
                </a:lnTo>
                <a:lnTo>
                  <a:pt x="379920" y="1182631"/>
                </a:lnTo>
                <a:lnTo>
                  <a:pt x="0" y="1182631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NL" sz="1200"/>
          </a:p>
        </p:txBody>
      </p:sp>
      <p:sp>
        <p:nvSpPr>
          <p:cNvPr id="9" name="TextBox 9"/>
          <p:cNvSpPr txBox="1"/>
          <p:nvPr/>
        </p:nvSpPr>
        <p:spPr>
          <a:xfrm>
            <a:off x="4475828" y="1945593"/>
            <a:ext cx="2912705" cy="9303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99"/>
              </a:lnSpc>
              <a:spcBef>
                <a:spcPct val="0"/>
              </a:spcBef>
            </a:pPr>
            <a:r>
              <a:rPr lang="en-US" sz="1666" spc="-16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“Er zijn mensen doodgegaan in dit ziekenhuis door slechte zorg”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8195599" y="1309186"/>
            <a:ext cx="2912705" cy="2891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99"/>
              </a:lnSpc>
              <a:spcBef>
                <a:spcPct val="0"/>
              </a:spcBef>
            </a:pPr>
            <a:r>
              <a:rPr lang="en-US" sz="1666" spc="-16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“Dit is een slecht ziekenhuis”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2">
            <a:extLst>
              <a:ext uri="{FF2B5EF4-FFF2-40B4-BE49-F238E27FC236}">
                <a16:creationId xmlns:a16="http://schemas.microsoft.com/office/drawing/2014/main" id="{698838FA-EA69-9331-FFF6-5C646C8B414E}"/>
              </a:ext>
            </a:extLst>
          </p:cNvPr>
          <p:cNvSpPr/>
          <p:nvPr/>
        </p:nvSpPr>
        <p:spPr>
          <a:xfrm>
            <a:off x="0" y="21775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0000"/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NL" sz="1200" dirty="0"/>
          </a:p>
        </p:txBody>
      </p:sp>
      <p:sp>
        <p:nvSpPr>
          <p:cNvPr id="3" name="Freeform 3"/>
          <p:cNvSpPr/>
          <p:nvPr/>
        </p:nvSpPr>
        <p:spPr>
          <a:xfrm>
            <a:off x="2328914" y="2522550"/>
            <a:ext cx="7534173" cy="2994833"/>
          </a:xfrm>
          <a:custGeom>
            <a:avLst/>
            <a:gdLst/>
            <a:ahLst/>
            <a:cxnLst/>
            <a:rect l="l" t="t" r="r" b="b"/>
            <a:pathLst>
              <a:path w="11301259" h="4492250">
                <a:moveTo>
                  <a:pt x="0" y="0"/>
                </a:moveTo>
                <a:lnTo>
                  <a:pt x="11301258" y="0"/>
                </a:lnTo>
                <a:lnTo>
                  <a:pt x="11301258" y="4492251"/>
                </a:lnTo>
                <a:lnTo>
                  <a:pt x="0" y="449225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NL" sz="1200" dirty="0"/>
          </a:p>
        </p:txBody>
      </p:sp>
      <p:sp>
        <p:nvSpPr>
          <p:cNvPr id="4" name="TextBox 4"/>
          <p:cNvSpPr txBox="1"/>
          <p:nvPr/>
        </p:nvSpPr>
        <p:spPr>
          <a:xfrm>
            <a:off x="1695822" y="1421884"/>
            <a:ext cx="8800356" cy="7103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34"/>
              </a:lnSpc>
            </a:pPr>
            <a:r>
              <a:rPr lang="en-US" sz="5334" spc="-107" dirty="0">
                <a:solidFill>
                  <a:srgbClr val="000000"/>
                </a:solidFill>
                <a:latin typeface="DM Serif Display" pitchFamily="2" charset="0"/>
                <a:ea typeface="TT Norms Bold"/>
                <a:cs typeface="TT Norms Bold"/>
                <a:sym typeface="TT Norms Bold"/>
              </a:rPr>
              <a:t>Echt of nep?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4A3303A-2527-837F-552F-2B9DC1E913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4" t="8470" r="5434" b="44237"/>
          <a:stretch>
            <a:fillRect/>
          </a:stretch>
        </p:blipFill>
        <p:spPr>
          <a:xfrm>
            <a:off x="2328914" y="2501133"/>
            <a:ext cx="7534173" cy="3299278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0000"/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NL" sz="1200"/>
          </a:p>
        </p:txBody>
      </p:sp>
      <p:sp>
        <p:nvSpPr>
          <p:cNvPr id="3" name="AutoShape 3"/>
          <p:cNvSpPr/>
          <p:nvPr/>
        </p:nvSpPr>
        <p:spPr>
          <a:xfrm>
            <a:off x="777599" y="685800"/>
            <a:ext cx="458216" cy="0"/>
          </a:xfrm>
          <a:prstGeom prst="line">
            <a:avLst/>
          </a:prstGeom>
          <a:ln w="762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NL" sz="1200"/>
          </a:p>
        </p:txBody>
      </p:sp>
      <p:sp>
        <p:nvSpPr>
          <p:cNvPr id="4" name="Freeform 4"/>
          <p:cNvSpPr/>
          <p:nvPr/>
        </p:nvSpPr>
        <p:spPr>
          <a:xfrm>
            <a:off x="570007" y="565027"/>
            <a:ext cx="3956621" cy="5727946"/>
          </a:xfrm>
          <a:custGeom>
            <a:avLst/>
            <a:gdLst/>
            <a:ahLst/>
            <a:cxnLst/>
            <a:rect l="l" t="t" r="r" b="b"/>
            <a:pathLst>
              <a:path w="5934931" h="8591919">
                <a:moveTo>
                  <a:pt x="0" y="0"/>
                </a:moveTo>
                <a:lnTo>
                  <a:pt x="5934931" y="0"/>
                </a:lnTo>
                <a:lnTo>
                  <a:pt x="5934931" y="8591920"/>
                </a:lnTo>
                <a:lnTo>
                  <a:pt x="0" y="859192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211" r="-1211"/>
            </a:stretch>
          </a:blipFill>
        </p:spPr>
        <p:txBody>
          <a:bodyPr/>
          <a:lstStyle/>
          <a:p>
            <a:endParaRPr lang="en-NL" sz="1200"/>
          </a:p>
        </p:txBody>
      </p:sp>
      <p:grpSp>
        <p:nvGrpSpPr>
          <p:cNvPr id="5" name="Group 5"/>
          <p:cNvGrpSpPr/>
          <p:nvPr/>
        </p:nvGrpSpPr>
        <p:grpSpPr>
          <a:xfrm>
            <a:off x="572825" y="564141"/>
            <a:ext cx="3953803" cy="5728832"/>
            <a:chOff x="0" y="0"/>
            <a:chExt cx="1561996" cy="226324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561996" cy="2263242"/>
            </a:xfrm>
            <a:custGeom>
              <a:avLst/>
              <a:gdLst/>
              <a:ahLst/>
              <a:cxnLst/>
              <a:rect l="l" t="t" r="r" b="b"/>
              <a:pathLst>
                <a:path w="1561996" h="2263242">
                  <a:moveTo>
                    <a:pt x="0" y="0"/>
                  </a:moveTo>
                  <a:lnTo>
                    <a:pt x="1561996" y="0"/>
                  </a:lnTo>
                  <a:lnTo>
                    <a:pt x="1561996" y="2263242"/>
                  </a:lnTo>
                  <a:lnTo>
                    <a:pt x="0" y="2263242"/>
                  </a:lnTo>
                  <a:close/>
                </a:path>
              </a:pathLst>
            </a:custGeom>
            <a:solidFill>
              <a:srgbClr val="545454">
                <a:alpha val="66667"/>
              </a:srgbClr>
            </a:solidFill>
          </p:spPr>
          <p:txBody>
            <a:bodyPr/>
            <a:lstStyle/>
            <a:p>
              <a:endParaRPr lang="en-NL" sz="1200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1561996" cy="231086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867"/>
                </a:lnSpc>
              </a:pPr>
              <a:endParaRPr sz="1200"/>
            </a:p>
          </p:txBody>
        </p:sp>
      </p:grpSp>
      <p:sp>
        <p:nvSpPr>
          <p:cNvPr id="8" name="Freeform 8"/>
          <p:cNvSpPr/>
          <p:nvPr/>
        </p:nvSpPr>
        <p:spPr>
          <a:xfrm>
            <a:off x="3070982" y="3904549"/>
            <a:ext cx="1843462" cy="3382499"/>
          </a:xfrm>
          <a:custGeom>
            <a:avLst/>
            <a:gdLst/>
            <a:ahLst/>
            <a:cxnLst/>
            <a:rect l="l" t="t" r="r" b="b"/>
            <a:pathLst>
              <a:path w="2765193" h="5073749">
                <a:moveTo>
                  <a:pt x="0" y="0"/>
                </a:moveTo>
                <a:lnTo>
                  <a:pt x="2765194" y="0"/>
                </a:lnTo>
                <a:lnTo>
                  <a:pt x="2765194" y="5073749"/>
                </a:lnTo>
                <a:lnTo>
                  <a:pt x="0" y="507374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NL" sz="1200"/>
          </a:p>
        </p:txBody>
      </p:sp>
      <p:sp>
        <p:nvSpPr>
          <p:cNvPr id="9" name="Freeform 9"/>
          <p:cNvSpPr/>
          <p:nvPr/>
        </p:nvSpPr>
        <p:spPr>
          <a:xfrm rot="-340056">
            <a:off x="3997827" y="1328951"/>
            <a:ext cx="3703439" cy="2583149"/>
          </a:xfrm>
          <a:custGeom>
            <a:avLst/>
            <a:gdLst/>
            <a:ahLst/>
            <a:cxnLst/>
            <a:rect l="l" t="t" r="r" b="b"/>
            <a:pathLst>
              <a:path w="5555159" h="3874724">
                <a:moveTo>
                  <a:pt x="0" y="0"/>
                </a:moveTo>
                <a:lnTo>
                  <a:pt x="5555159" y="0"/>
                </a:lnTo>
                <a:lnTo>
                  <a:pt x="5555159" y="3874724"/>
                </a:lnTo>
                <a:lnTo>
                  <a:pt x="0" y="387472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NL" sz="1200"/>
          </a:p>
        </p:txBody>
      </p:sp>
      <p:sp>
        <p:nvSpPr>
          <p:cNvPr id="10" name="Freeform 10"/>
          <p:cNvSpPr/>
          <p:nvPr/>
        </p:nvSpPr>
        <p:spPr>
          <a:xfrm rot="-340056">
            <a:off x="8016569" y="720957"/>
            <a:ext cx="3270765" cy="2281358"/>
          </a:xfrm>
          <a:custGeom>
            <a:avLst/>
            <a:gdLst/>
            <a:ahLst/>
            <a:cxnLst/>
            <a:rect l="l" t="t" r="r" b="b"/>
            <a:pathLst>
              <a:path w="4906147" h="3422037">
                <a:moveTo>
                  <a:pt x="0" y="0"/>
                </a:moveTo>
                <a:lnTo>
                  <a:pt x="4906147" y="0"/>
                </a:lnTo>
                <a:lnTo>
                  <a:pt x="4906147" y="3422038"/>
                </a:lnTo>
                <a:lnTo>
                  <a:pt x="0" y="342203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NL" sz="1200"/>
          </a:p>
        </p:txBody>
      </p:sp>
      <p:sp>
        <p:nvSpPr>
          <p:cNvPr id="11" name="Freeform 11"/>
          <p:cNvSpPr/>
          <p:nvPr/>
        </p:nvSpPr>
        <p:spPr>
          <a:xfrm>
            <a:off x="1393309" y="2782062"/>
            <a:ext cx="2251281" cy="1472216"/>
          </a:xfrm>
          <a:custGeom>
            <a:avLst/>
            <a:gdLst/>
            <a:ahLst/>
            <a:cxnLst/>
            <a:rect l="l" t="t" r="r" b="b"/>
            <a:pathLst>
              <a:path w="3376921" h="2208324">
                <a:moveTo>
                  <a:pt x="0" y="0"/>
                </a:moveTo>
                <a:lnTo>
                  <a:pt x="3376921" y="0"/>
                </a:lnTo>
                <a:lnTo>
                  <a:pt x="3376921" y="2208323"/>
                </a:lnTo>
                <a:lnTo>
                  <a:pt x="0" y="220832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37472" t="-150591" r="-40947" b="-138478"/>
            </a:stretch>
          </a:blipFill>
        </p:spPr>
        <p:txBody>
          <a:bodyPr/>
          <a:lstStyle/>
          <a:p>
            <a:endParaRPr lang="en-NL" sz="1200"/>
          </a:p>
        </p:txBody>
      </p:sp>
      <p:sp>
        <p:nvSpPr>
          <p:cNvPr id="12" name="TextBox 12"/>
          <p:cNvSpPr txBox="1"/>
          <p:nvPr/>
        </p:nvSpPr>
        <p:spPr>
          <a:xfrm>
            <a:off x="4475828" y="1945593"/>
            <a:ext cx="2912705" cy="9303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99"/>
              </a:lnSpc>
              <a:spcBef>
                <a:spcPct val="0"/>
              </a:spcBef>
            </a:pPr>
            <a:r>
              <a:rPr lang="en-US" sz="1666" spc="-16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“Er zijn mensen doodgegaan in dit ziekenhuis door slechte zorg”</a:t>
            </a:r>
          </a:p>
        </p:txBody>
      </p:sp>
      <p:sp>
        <p:nvSpPr>
          <p:cNvPr id="13" name="Freeform 13"/>
          <p:cNvSpPr/>
          <p:nvPr/>
        </p:nvSpPr>
        <p:spPr>
          <a:xfrm>
            <a:off x="5070534" y="1508192"/>
            <a:ext cx="1723293" cy="1650053"/>
          </a:xfrm>
          <a:custGeom>
            <a:avLst/>
            <a:gdLst/>
            <a:ahLst/>
            <a:cxnLst/>
            <a:rect l="l" t="t" r="r" b="b"/>
            <a:pathLst>
              <a:path w="2584940" h="2475080">
                <a:moveTo>
                  <a:pt x="0" y="0"/>
                </a:moveTo>
                <a:lnTo>
                  <a:pt x="2584940" y="0"/>
                </a:lnTo>
                <a:lnTo>
                  <a:pt x="2584940" y="2475080"/>
                </a:lnTo>
                <a:lnTo>
                  <a:pt x="0" y="247508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NL" sz="1200"/>
          </a:p>
        </p:txBody>
      </p:sp>
      <p:sp>
        <p:nvSpPr>
          <p:cNvPr id="14" name="TextBox 14"/>
          <p:cNvSpPr txBox="1"/>
          <p:nvPr/>
        </p:nvSpPr>
        <p:spPr>
          <a:xfrm>
            <a:off x="8195599" y="1309186"/>
            <a:ext cx="2912705" cy="2891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99"/>
              </a:lnSpc>
              <a:spcBef>
                <a:spcPct val="0"/>
              </a:spcBef>
            </a:pPr>
            <a:r>
              <a:rPr lang="en-US" sz="1666" spc="-16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“Dit is een slecht ziekenhuis”</a:t>
            </a:r>
          </a:p>
        </p:txBody>
      </p:sp>
      <p:sp>
        <p:nvSpPr>
          <p:cNvPr id="15" name="Freeform 15"/>
          <p:cNvSpPr/>
          <p:nvPr/>
        </p:nvSpPr>
        <p:spPr>
          <a:xfrm rot="-6272235">
            <a:off x="7590281" y="1187311"/>
            <a:ext cx="253280" cy="788420"/>
          </a:xfrm>
          <a:custGeom>
            <a:avLst/>
            <a:gdLst/>
            <a:ahLst/>
            <a:cxnLst/>
            <a:rect l="l" t="t" r="r" b="b"/>
            <a:pathLst>
              <a:path w="379920" h="1182630">
                <a:moveTo>
                  <a:pt x="0" y="0"/>
                </a:moveTo>
                <a:lnTo>
                  <a:pt x="379920" y="0"/>
                </a:lnTo>
                <a:lnTo>
                  <a:pt x="379920" y="1182631"/>
                </a:lnTo>
                <a:lnTo>
                  <a:pt x="0" y="1182631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NL" sz="1200"/>
          </a:p>
        </p:txBody>
      </p:sp>
      <p:sp>
        <p:nvSpPr>
          <p:cNvPr id="16" name="Freeform 16"/>
          <p:cNvSpPr/>
          <p:nvPr/>
        </p:nvSpPr>
        <p:spPr>
          <a:xfrm>
            <a:off x="7458566" y="1311087"/>
            <a:ext cx="453347" cy="540870"/>
          </a:xfrm>
          <a:custGeom>
            <a:avLst/>
            <a:gdLst/>
            <a:ahLst/>
            <a:cxnLst/>
            <a:rect l="l" t="t" r="r" b="b"/>
            <a:pathLst>
              <a:path w="680021" h="811305">
                <a:moveTo>
                  <a:pt x="0" y="0"/>
                </a:moveTo>
                <a:lnTo>
                  <a:pt x="680021" y="0"/>
                </a:lnTo>
                <a:lnTo>
                  <a:pt x="680021" y="811305"/>
                </a:lnTo>
                <a:lnTo>
                  <a:pt x="0" y="81130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NL" sz="12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0000"/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NL" sz="1200"/>
          </a:p>
        </p:txBody>
      </p:sp>
      <p:grpSp>
        <p:nvGrpSpPr>
          <p:cNvPr id="3" name="Group 3"/>
          <p:cNvGrpSpPr/>
          <p:nvPr/>
        </p:nvGrpSpPr>
        <p:grpSpPr>
          <a:xfrm>
            <a:off x="777600" y="2327346"/>
            <a:ext cx="3351037" cy="3351037"/>
            <a:chOff x="0" y="0"/>
            <a:chExt cx="4489857" cy="448985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489857" cy="4489857"/>
            </a:xfrm>
            <a:custGeom>
              <a:avLst/>
              <a:gdLst/>
              <a:ahLst/>
              <a:cxnLst/>
              <a:rect l="l" t="t" r="r" b="b"/>
              <a:pathLst>
                <a:path w="4489857" h="4489857">
                  <a:moveTo>
                    <a:pt x="22991" y="0"/>
                  </a:moveTo>
                  <a:lnTo>
                    <a:pt x="4466866" y="0"/>
                  </a:lnTo>
                  <a:cubicBezTo>
                    <a:pt x="4479564" y="0"/>
                    <a:pt x="4489857" y="10293"/>
                    <a:pt x="4489857" y="22991"/>
                  </a:cubicBezTo>
                  <a:lnTo>
                    <a:pt x="4489857" y="4466866"/>
                  </a:lnTo>
                  <a:cubicBezTo>
                    <a:pt x="4489857" y="4479564"/>
                    <a:pt x="4479564" y="4489857"/>
                    <a:pt x="4466866" y="4489857"/>
                  </a:cubicBezTo>
                  <a:lnTo>
                    <a:pt x="22991" y="4489857"/>
                  </a:lnTo>
                  <a:cubicBezTo>
                    <a:pt x="10293" y="4489857"/>
                    <a:pt x="0" y="4479564"/>
                    <a:pt x="0" y="4466866"/>
                  </a:cubicBezTo>
                  <a:lnTo>
                    <a:pt x="0" y="22991"/>
                  </a:lnTo>
                  <a:cubicBezTo>
                    <a:pt x="0" y="10293"/>
                    <a:pt x="10293" y="0"/>
                    <a:pt x="22991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  <a:ln w="28575" cap="sq">
              <a:solidFill>
                <a:srgbClr val="000000">
                  <a:alpha val="49804"/>
                </a:srgbClr>
              </a:solidFill>
              <a:prstDash val="solid"/>
              <a:miter/>
            </a:ln>
          </p:spPr>
          <p:txBody>
            <a:bodyPr/>
            <a:lstStyle/>
            <a:p>
              <a:endParaRPr lang="en-NL" sz="1200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489857" cy="453748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r">
                <a:lnSpc>
                  <a:spcPts val="2239"/>
                </a:lnSpc>
              </a:pPr>
              <a:endParaRPr sz="1200"/>
            </a:p>
          </p:txBody>
        </p:sp>
      </p:grpSp>
      <p:sp>
        <p:nvSpPr>
          <p:cNvPr id="6" name="AutoShape 6"/>
          <p:cNvSpPr/>
          <p:nvPr/>
        </p:nvSpPr>
        <p:spPr>
          <a:xfrm>
            <a:off x="777599" y="685800"/>
            <a:ext cx="458216" cy="0"/>
          </a:xfrm>
          <a:prstGeom prst="line">
            <a:avLst/>
          </a:prstGeom>
          <a:ln w="762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NL" sz="1200"/>
          </a:p>
        </p:txBody>
      </p:sp>
      <p:grpSp>
        <p:nvGrpSpPr>
          <p:cNvPr id="7" name="Group 7"/>
          <p:cNvGrpSpPr/>
          <p:nvPr/>
        </p:nvGrpSpPr>
        <p:grpSpPr>
          <a:xfrm>
            <a:off x="4420482" y="2327346"/>
            <a:ext cx="3351037" cy="3351037"/>
            <a:chOff x="0" y="0"/>
            <a:chExt cx="4489857" cy="4489857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489857" cy="4489857"/>
            </a:xfrm>
            <a:custGeom>
              <a:avLst/>
              <a:gdLst/>
              <a:ahLst/>
              <a:cxnLst/>
              <a:rect l="l" t="t" r="r" b="b"/>
              <a:pathLst>
                <a:path w="4489857" h="4489857">
                  <a:moveTo>
                    <a:pt x="22991" y="0"/>
                  </a:moveTo>
                  <a:lnTo>
                    <a:pt x="4466866" y="0"/>
                  </a:lnTo>
                  <a:cubicBezTo>
                    <a:pt x="4479564" y="0"/>
                    <a:pt x="4489857" y="10293"/>
                    <a:pt x="4489857" y="22991"/>
                  </a:cubicBezTo>
                  <a:lnTo>
                    <a:pt x="4489857" y="4466866"/>
                  </a:lnTo>
                  <a:cubicBezTo>
                    <a:pt x="4489857" y="4479564"/>
                    <a:pt x="4479564" y="4489857"/>
                    <a:pt x="4466866" y="4489857"/>
                  </a:cubicBezTo>
                  <a:lnTo>
                    <a:pt x="22991" y="4489857"/>
                  </a:lnTo>
                  <a:cubicBezTo>
                    <a:pt x="10293" y="4489857"/>
                    <a:pt x="0" y="4479564"/>
                    <a:pt x="0" y="4466866"/>
                  </a:cubicBezTo>
                  <a:lnTo>
                    <a:pt x="0" y="22991"/>
                  </a:lnTo>
                  <a:cubicBezTo>
                    <a:pt x="0" y="10293"/>
                    <a:pt x="10293" y="0"/>
                    <a:pt x="22991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  <a:ln w="28575" cap="sq">
              <a:solidFill>
                <a:srgbClr val="000000">
                  <a:alpha val="49804"/>
                </a:srgbClr>
              </a:solidFill>
              <a:prstDash val="solid"/>
              <a:miter/>
            </a:ln>
          </p:spPr>
          <p:txBody>
            <a:bodyPr/>
            <a:lstStyle/>
            <a:p>
              <a:endParaRPr lang="en-NL" sz="1200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47625"/>
              <a:ext cx="4489857" cy="453748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8063365" y="2327346"/>
            <a:ext cx="3351037" cy="3351037"/>
            <a:chOff x="0" y="0"/>
            <a:chExt cx="4489857" cy="4489857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4489857" cy="4489857"/>
            </a:xfrm>
            <a:custGeom>
              <a:avLst/>
              <a:gdLst/>
              <a:ahLst/>
              <a:cxnLst/>
              <a:rect l="l" t="t" r="r" b="b"/>
              <a:pathLst>
                <a:path w="4489857" h="4489857">
                  <a:moveTo>
                    <a:pt x="22991" y="0"/>
                  </a:moveTo>
                  <a:lnTo>
                    <a:pt x="4466866" y="0"/>
                  </a:lnTo>
                  <a:cubicBezTo>
                    <a:pt x="4479564" y="0"/>
                    <a:pt x="4489857" y="10293"/>
                    <a:pt x="4489857" y="22991"/>
                  </a:cubicBezTo>
                  <a:lnTo>
                    <a:pt x="4489857" y="4466866"/>
                  </a:lnTo>
                  <a:cubicBezTo>
                    <a:pt x="4489857" y="4479564"/>
                    <a:pt x="4479564" y="4489857"/>
                    <a:pt x="4466866" y="4489857"/>
                  </a:cubicBezTo>
                  <a:lnTo>
                    <a:pt x="22991" y="4489857"/>
                  </a:lnTo>
                  <a:cubicBezTo>
                    <a:pt x="10293" y="4489857"/>
                    <a:pt x="0" y="4479564"/>
                    <a:pt x="0" y="4466866"/>
                  </a:cubicBezTo>
                  <a:lnTo>
                    <a:pt x="0" y="22991"/>
                  </a:lnTo>
                  <a:cubicBezTo>
                    <a:pt x="0" y="10293"/>
                    <a:pt x="10293" y="0"/>
                    <a:pt x="22991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  <a:ln w="28575" cap="sq">
              <a:solidFill>
                <a:srgbClr val="000000">
                  <a:alpha val="49804"/>
                </a:srgbClr>
              </a:solidFill>
              <a:prstDash val="solid"/>
              <a:miter/>
            </a:ln>
          </p:spPr>
          <p:txBody>
            <a:bodyPr/>
            <a:lstStyle/>
            <a:p>
              <a:endParaRPr lang="en-NL" sz="1200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47625"/>
              <a:ext cx="4489857" cy="453748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sp>
        <p:nvSpPr>
          <p:cNvPr id="13" name="Freeform 13"/>
          <p:cNvSpPr/>
          <p:nvPr/>
        </p:nvSpPr>
        <p:spPr>
          <a:xfrm>
            <a:off x="5588841" y="2600822"/>
            <a:ext cx="1014318" cy="1010515"/>
          </a:xfrm>
          <a:custGeom>
            <a:avLst/>
            <a:gdLst/>
            <a:ahLst/>
            <a:cxnLst/>
            <a:rect l="l" t="t" r="r" b="b"/>
            <a:pathLst>
              <a:path w="1521477" h="1515772">
                <a:moveTo>
                  <a:pt x="0" y="0"/>
                </a:moveTo>
                <a:lnTo>
                  <a:pt x="1521478" y="0"/>
                </a:lnTo>
                <a:lnTo>
                  <a:pt x="1521478" y="1515772"/>
                </a:lnTo>
                <a:lnTo>
                  <a:pt x="0" y="1515772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NL" sz="1200"/>
          </a:p>
        </p:txBody>
      </p:sp>
      <p:sp>
        <p:nvSpPr>
          <p:cNvPr id="14" name="Freeform 14"/>
          <p:cNvSpPr/>
          <p:nvPr/>
        </p:nvSpPr>
        <p:spPr>
          <a:xfrm>
            <a:off x="9225668" y="2600822"/>
            <a:ext cx="1022012" cy="1010515"/>
          </a:xfrm>
          <a:custGeom>
            <a:avLst/>
            <a:gdLst/>
            <a:ahLst/>
            <a:cxnLst/>
            <a:rect l="l" t="t" r="r" b="b"/>
            <a:pathLst>
              <a:path w="1533018" h="1515772">
                <a:moveTo>
                  <a:pt x="0" y="0"/>
                </a:moveTo>
                <a:lnTo>
                  <a:pt x="1533019" y="0"/>
                </a:lnTo>
                <a:lnTo>
                  <a:pt x="1533019" y="1515772"/>
                </a:lnTo>
                <a:lnTo>
                  <a:pt x="0" y="1515772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NL" sz="1200"/>
          </a:p>
        </p:txBody>
      </p:sp>
      <p:sp>
        <p:nvSpPr>
          <p:cNvPr id="15" name="Freeform 15"/>
          <p:cNvSpPr/>
          <p:nvPr/>
        </p:nvSpPr>
        <p:spPr>
          <a:xfrm>
            <a:off x="1874026" y="2600822"/>
            <a:ext cx="1158183" cy="1010515"/>
          </a:xfrm>
          <a:custGeom>
            <a:avLst/>
            <a:gdLst/>
            <a:ahLst/>
            <a:cxnLst/>
            <a:rect l="l" t="t" r="r" b="b"/>
            <a:pathLst>
              <a:path w="1737274" h="1515772">
                <a:moveTo>
                  <a:pt x="0" y="0"/>
                </a:moveTo>
                <a:lnTo>
                  <a:pt x="1737274" y="0"/>
                </a:lnTo>
                <a:lnTo>
                  <a:pt x="1737274" y="1515772"/>
                </a:lnTo>
                <a:lnTo>
                  <a:pt x="0" y="1515772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NL" sz="1200"/>
          </a:p>
        </p:txBody>
      </p:sp>
      <p:sp>
        <p:nvSpPr>
          <p:cNvPr id="16" name="TextBox 16"/>
          <p:cNvSpPr txBox="1"/>
          <p:nvPr/>
        </p:nvSpPr>
        <p:spPr>
          <a:xfrm>
            <a:off x="777600" y="822550"/>
            <a:ext cx="5199686" cy="7375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973"/>
              </a:lnSpc>
            </a:pPr>
            <a:r>
              <a:rPr lang="en-US" sz="4266" dirty="0">
                <a:solidFill>
                  <a:srgbClr val="000000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De </a:t>
            </a:r>
            <a:r>
              <a:rPr lang="en-US" sz="4266" dirty="0" err="1">
                <a:solidFill>
                  <a:srgbClr val="000000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rol</a:t>
            </a:r>
            <a:r>
              <a:rPr lang="en-US" sz="4266" dirty="0">
                <a:solidFill>
                  <a:srgbClr val="000000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 van </a:t>
            </a:r>
            <a:r>
              <a:rPr lang="en-US" sz="4266" dirty="0" err="1">
                <a:solidFill>
                  <a:srgbClr val="000000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emoties</a:t>
            </a:r>
            <a:endParaRPr lang="en-US" sz="4266" dirty="0">
              <a:solidFill>
                <a:srgbClr val="000000"/>
              </a:solidFill>
              <a:latin typeface="DM Serif Display"/>
              <a:ea typeface="DM Serif Display"/>
              <a:cs typeface="DM Serif Display"/>
              <a:sym typeface="DM Serif Display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939991" y="3731050"/>
            <a:ext cx="3026253" cy="10009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67"/>
              </a:lnSpc>
            </a:pPr>
            <a:r>
              <a:rPr lang="en-US" sz="1667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Misinformatie is </a:t>
            </a:r>
            <a:r>
              <a:rPr lang="en-US" sz="1667" dirty="0" err="1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emotioneel</a:t>
            </a:r>
            <a:r>
              <a:rPr lang="en-US" sz="1667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1667" dirty="0" err="1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geladen</a:t>
            </a:r>
            <a:r>
              <a:rPr lang="en-US" sz="1667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, </a:t>
            </a:r>
            <a:r>
              <a:rPr lang="en-US" sz="1667" dirty="0" err="1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sensationeel</a:t>
            </a:r>
            <a:r>
              <a:rPr lang="en-US" sz="1667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1667" dirty="0" err="1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en</a:t>
            </a:r>
            <a:r>
              <a:rPr lang="en-US" sz="1667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1667" dirty="0" err="1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persoonlijk</a:t>
            </a:r>
            <a:endParaRPr lang="en-US" sz="1667" dirty="0">
              <a:solidFill>
                <a:srgbClr val="000000"/>
              </a:solidFill>
              <a:latin typeface="Open Sauce"/>
              <a:ea typeface="Open Sauce"/>
              <a:cs typeface="Open Sauce"/>
              <a:sym typeface="Open Sauce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4541516" y="3731050"/>
            <a:ext cx="3108969" cy="13471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67"/>
              </a:lnSpc>
            </a:pPr>
            <a:r>
              <a:rPr lang="en-US" sz="1667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Emoties, </a:t>
            </a:r>
            <a:r>
              <a:rPr lang="en-US" sz="1667" dirty="0" err="1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zoals</a:t>
            </a:r>
            <a:r>
              <a:rPr lang="en-US" sz="1667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 angst, </a:t>
            </a:r>
            <a:r>
              <a:rPr lang="en-US" sz="1667" dirty="0" err="1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boosheid</a:t>
            </a:r>
            <a:r>
              <a:rPr lang="en-US" sz="1667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, of </a:t>
            </a:r>
            <a:r>
              <a:rPr lang="en-US" sz="1667" dirty="0" err="1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verontwaardiging</a:t>
            </a:r>
            <a:r>
              <a:rPr lang="en-US" sz="1667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1667" dirty="0" err="1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bepalen</a:t>
            </a:r>
            <a:r>
              <a:rPr lang="en-US" sz="1667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 hoe we </a:t>
            </a:r>
            <a:r>
              <a:rPr lang="en-US" sz="1667" dirty="0" err="1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informatie</a:t>
            </a:r>
            <a:r>
              <a:rPr lang="en-US" sz="1667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1667" dirty="0" err="1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selecteren</a:t>
            </a:r>
            <a:r>
              <a:rPr lang="en-US" sz="1667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, </a:t>
            </a:r>
            <a:r>
              <a:rPr lang="en-US" sz="1667" dirty="0" err="1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interpreteren</a:t>
            </a:r>
            <a:r>
              <a:rPr lang="en-US" sz="1667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1667" dirty="0" err="1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en</a:t>
            </a:r>
            <a:r>
              <a:rPr lang="en-US" sz="1667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1667" dirty="0" err="1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beoordelen</a:t>
            </a:r>
            <a:endParaRPr lang="en-US" sz="1667" dirty="0">
              <a:solidFill>
                <a:srgbClr val="000000"/>
              </a:solidFill>
              <a:latin typeface="Open Sauce"/>
              <a:ea typeface="Open Sauce"/>
              <a:cs typeface="Open Sauce"/>
              <a:sym typeface="Open Sauce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8223761" y="3731050"/>
            <a:ext cx="3025827" cy="16934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67"/>
              </a:lnSpc>
            </a:pPr>
            <a:r>
              <a:rPr lang="en-US" sz="1667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Emoties </a:t>
            </a:r>
            <a:r>
              <a:rPr lang="en-US" sz="1667" dirty="0" err="1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zorgen</a:t>
            </a:r>
            <a:r>
              <a:rPr lang="en-US" sz="1667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1667" dirty="0" err="1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ervoor</a:t>
            </a:r>
            <a:r>
              <a:rPr lang="en-US" sz="1667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1667" dirty="0" err="1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dat</a:t>
            </a:r>
            <a:r>
              <a:rPr lang="en-US" sz="1667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 we </a:t>
            </a:r>
            <a:r>
              <a:rPr lang="en-US" sz="1667" dirty="0" err="1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oppervlakkiger</a:t>
            </a:r>
            <a:r>
              <a:rPr lang="en-US" sz="1667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1667" dirty="0" err="1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en</a:t>
            </a:r>
            <a:r>
              <a:rPr lang="en-US" sz="1667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 minder </a:t>
            </a:r>
            <a:r>
              <a:rPr lang="en-US" sz="1667" dirty="0" err="1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kritisch</a:t>
            </a:r>
            <a:r>
              <a:rPr lang="en-US" sz="1667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1667" dirty="0" err="1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nadenken</a:t>
            </a:r>
            <a:r>
              <a:rPr lang="en-US" sz="1667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1667" dirty="0" err="1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en</a:t>
            </a:r>
            <a:r>
              <a:rPr lang="en-US" sz="1667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1667" dirty="0" err="1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daarom</a:t>
            </a:r>
            <a:r>
              <a:rPr lang="en-US" sz="1667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1667" dirty="0" err="1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sneller</a:t>
            </a:r>
            <a:r>
              <a:rPr lang="en-US" sz="1667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1667" dirty="0" err="1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simpele</a:t>
            </a:r>
            <a:r>
              <a:rPr lang="en-US" sz="1667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, </a:t>
            </a:r>
            <a:r>
              <a:rPr lang="en-US" sz="1667" dirty="0" err="1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onjuiste</a:t>
            </a:r>
            <a:r>
              <a:rPr lang="en-US" sz="1667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1667" dirty="0" err="1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verklaringen</a:t>
            </a:r>
            <a:r>
              <a:rPr lang="en-US" sz="1667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1667" dirty="0" err="1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aannemen</a:t>
            </a:r>
            <a:endParaRPr lang="en-US" sz="1667" dirty="0">
              <a:solidFill>
                <a:srgbClr val="000000"/>
              </a:solidFill>
              <a:latin typeface="Open Sauce"/>
              <a:ea typeface="Open Sauce"/>
              <a:cs typeface="Open Sauce"/>
              <a:sym typeface="Open Sauce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CA2312-02D5-FD1D-540D-7BCE9A85D1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8750298E-343B-464B-39D2-E622C08853C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0000"/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NL" sz="1200"/>
          </a:p>
        </p:txBody>
      </p:sp>
      <p:sp>
        <p:nvSpPr>
          <p:cNvPr id="3" name="AutoShape 3">
            <a:extLst>
              <a:ext uri="{FF2B5EF4-FFF2-40B4-BE49-F238E27FC236}">
                <a16:creationId xmlns:a16="http://schemas.microsoft.com/office/drawing/2014/main" id="{8D1824B3-D1FA-0873-9E7C-FD34287C6713}"/>
              </a:ext>
            </a:extLst>
          </p:cNvPr>
          <p:cNvSpPr/>
          <p:nvPr/>
        </p:nvSpPr>
        <p:spPr>
          <a:xfrm>
            <a:off x="777599" y="685800"/>
            <a:ext cx="458216" cy="0"/>
          </a:xfrm>
          <a:prstGeom prst="line">
            <a:avLst/>
          </a:prstGeom>
          <a:ln w="762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NL" sz="1200"/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93EE51FD-F3F4-7B58-AEE1-419D73F515EE}"/>
              </a:ext>
            </a:extLst>
          </p:cNvPr>
          <p:cNvSpPr txBox="1"/>
          <p:nvPr/>
        </p:nvSpPr>
        <p:spPr>
          <a:xfrm>
            <a:off x="777600" y="822550"/>
            <a:ext cx="7230681" cy="7375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973"/>
              </a:lnSpc>
            </a:pPr>
            <a:r>
              <a:rPr lang="en-US" sz="4266" dirty="0">
                <a:solidFill>
                  <a:srgbClr val="000000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Groepsidentiteit</a:t>
            </a:r>
          </a:p>
        </p:txBody>
      </p:sp>
      <p:grpSp>
        <p:nvGrpSpPr>
          <p:cNvPr id="7" name="Group 4">
            <a:extLst>
              <a:ext uri="{FF2B5EF4-FFF2-40B4-BE49-F238E27FC236}">
                <a16:creationId xmlns:a16="http://schemas.microsoft.com/office/drawing/2014/main" id="{03713606-B5B0-B246-4745-CBA4FB9805D8}"/>
              </a:ext>
            </a:extLst>
          </p:cNvPr>
          <p:cNvGrpSpPr/>
          <p:nvPr/>
        </p:nvGrpSpPr>
        <p:grpSpPr>
          <a:xfrm>
            <a:off x="777599" y="2756724"/>
            <a:ext cx="606639" cy="606639"/>
            <a:chOff x="0" y="0"/>
            <a:chExt cx="812800" cy="812800"/>
          </a:xfrm>
        </p:grpSpPr>
        <p:sp>
          <p:nvSpPr>
            <p:cNvPr id="8" name="Freeform 5">
              <a:extLst>
                <a:ext uri="{FF2B5EF4-FFF2-40B4-BE49-F238E27FC236}">
                  <a16:creationId xmlns:a16="http://schemas.microsoft.com/office/drawing/2014/main" id="{541175D9-2BE0-3E38-12C3-FB2D1024B3D3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857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NL" sz="1200" dirty="0"/>
            </a:p>
          </p:txBody>
        </p:sp>
        <p:sp>
          <p:nvSpPr>
            <p:cNvPr id="9" name="TextBox 6">
              <a:extLst>
                <a:ext uri="{FF2B5EF4-FFF2-40B4-BE49-F238E27FC236}">
                  <a16:creationId xmlns:a16="http://schemas.microsoft.com/office/drawing/2014/main" id="{E68AC1FB-4A16-2C1E-227E-5C50EFCEDCD6}"/>
                </a:ext>
              </a:extLst>
            </p:cNvPr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 dirty="0"/>
            </a:p>
          </p:txBody>
        </p:sp>
      </p:grpSp>
      <p:grpSp>
        <p:nvGrpSpPr>
          <p:cNvPr id="10" name="Group 7">
            <a:extLst>
              <a:ext uri="{FF2B5EF4-FFF2-40B4-BE49-F238E27FC236}">
                <a16:creationId xmlns:a16="http://schemas.microsoft.com/office/drawing/2014/main" id="{14858CA9-09EE-432C-2032-57E54A98A820}"/>
              </a:ext>
            </a:extLst>
          </p:cNvPr>
          <p:cNvGrpSpPr/>
          <p:nvPr/>
        </p:nvGrpSpPr>
        <p:grpSpPr>
          <a:xfrm>
            <a:off x="4375751" y="2756724"/>
            <a:ext cx="606639" cy="606639"/>
            <a:chOff x="0" y="0"/>
            <a:chExt cx="812800" cy="812800"/>
          </a:xfrm>
        </p:grpSpPr>
        <p:sp>
          <p:nvSpPr>
            <p:cNvPr id="11" name="Freeform 8">
              <a:extLst>
                <a:ext uri="{FF2B5EF4-FFF2-40B4-BE49-F238E27FC236}">
                  <a16:creationId xmlns:a16="http://schemas.microsoft.com/office/drawing/2014/main" id="{B0CECE87-E2AF-2B61-FAF6-D5703529E739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857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NL" sz="1200" dirty="0"/>
            </a:p>
          </p:txBody>
        </p:sp>
        <p:sp>
          <p:nvSpPr>
            <p:cNvPr id="12" name="TextBox 9">
              <a:extLst>
                <a:ext uri="{FF2B5EF4-FFF2-40B4-BE49-F238E27FC236}">
                  <a16:creationId xmlns:a16="http://schemas.microsoft.com/office/drawing/2014/main" id="{A385F215-563C-5591-442E-C98AAC219DFA}"/>
                </a:ext>
              </a:extLst>
            </p:cNvPr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 dirty="0"/>
            </a:p>
          </p:txBody>
        </p:sp>
      </p:grpSp>
      <p:grpSp>
        <p:nvGrpSpPr>
          <p:cNvPr id="13" name="Group 11">
            <a:extLst>
              <a:ext uri="{FF2B5EF4-FFF2-40B4-BE49-F238E27FC236}">
                <a16:creationId xmlns:a16="http://schemas.microsoft.com/office/drawing/2014/main" id="{B83CA226-4EA5-6C9A-C529-472FB310B966}"/>
              </a:ext>
            </a:extLst>
          </p:cNvPr>
          <p:cNvGrpSpPr/>
          <p:nvPr/>
        </p:nvGrpSpPr>
        <p:grpSpPr>
          <a:xfrm>
            <a:off x="8189851" y="2756724"/>
            <a:ext cx="606639" cy="606639"/>
            <a:chOff x="0" y="0"/>
            <a:chExt cx="812800" cy="812800"/>
          </a:xfrm>
        </p:grpSpPr>
        <p:sp>
          <p:nvSpPr>
            <p:cNvPr id="14" name="Freeform 12">
              <a:extLst>
                <a:ext uri="{FF2B5EF4-FFF2-40B4-BE49-F238E27FC236}">
                  <a16:creationId xmlns:a16="http://schemas.microsoft.com/office/drawing/2014/main" id="{900FEC81-CD8F-AB36-2C6C-0DECF2CFECC3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857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NL" sz="1200" dirty="0"/>
            </a:p>
          </p:txBody>
        </p:sp>
        <p:sp>
          <p:nvSpPr>
            <p:cNvPr id="15" name="TextBox 13">
              <a:extLst>
                <a:ext uri="{FF2B5EF4-FFF2-40B4-BE49-F238E27FC236}">
                  <a16:creationId xmlns:a16="http://schemas.microsoft.com/office/drawing/2014/main" id="{038CA39F-A753-5EC7-7FD4-3BADB7D83ED9}"/>
                </a:ext>
              </a:extLst>
            </p:cNvPr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 dirty="0"/>
            </a:p>
          </p:txBody>
        </p:sp>
      </p:grpSp>
      <p:sp>
        <p:nvSpPr>
          <p:cNvPr id="16" name="TextBox 17">
            <a:extLst>
              <a:ext uri="{FF2B5EF4-FFF2-40B4-BE49-F238E27FC236}">
                <a16:creationId xmlns:a16="http://schemas.microsoft.com/office/drawing/2014/main" id="{2CE1EC02-366C-FCD8-75CD-61D219F1632D}"/>
              </a:ext>
            </a:extLst>
          </p:cNvPr>
          <p:cNvSpPr txBox="1"/>
          <p:nvPr/>
        </p:nvSpPr>
        <p:spPr>
          <a:xfrm>
            <a:off x="777600" y="3823461"/>
            <a:ext cx="3223003" cy="12509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499"/>
              </a:lnSpc>
              <a:spcBef>
                <a:spcPct val="0"/>
              </a:spcBef>
            </a:pPr>
            <a:r>
              <a:rPr lang="nl-NL" sz="1666" spc="-16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Mensen reageren niet alleen op de inhoud van informatie, maar ook op wat die informatie lijkt te zeggen over henzelf en hun groep</a:t>
            </a:r>
          </a:p>
        </p:txBody>
      </p:sp>
      <p:sp>
        <p:nvSpPr>
          <p:cNvPr id="17" name="TextBox 18">
            <a:extLst>
              <a:ext uri="{FF2B5EF4-FFF2-40B4-BE49-F238E27FC236}">
                <a16:creationId xmlns:a16="http://schemas.microsoft.com/office/drawing/2014/main" id="{45263115-69E5-98E6-0820-1AD6C2A0CA7D}"/>
              </a:ext>
            </a:extLst>
          </p:cNvPr>
          <p:cNvSpPr txBox="1"/>
          <p:nvPr/>
        </p:nvSpPr>
        <p:spPr>
          <a:xfrm>
            <a:off x="777600" y="3419177"/>
            <a:ext cx="3306362" cy="4051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266"/>
              </a:lnSpc>
            </a:pPr>
            <a:r>
              <a:rPr lang="en-US" sz="2333" dirty="0" err="1">
                <a:solidFill>
                  <a:srgbClr val="000000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Identiteit</a:t>
            </a:r>
            <a:endParaRPr lang="en-US" sz="2333" dirty="0">
              <a:solidFill>
                <a:srgbClr val="000000"/>
              </a:solidFill>
              <a:latin typeface="DM Serif Display"/>
              <a:ea typeface="DM Serif Display"/>
              <a:cs typeface="DM Serif Display"/>
              <a:sym typeface="DM Serif Display"/>
            </a:endParaRPr>
          </a:p>
        </p:txBody>
      </p:sp>
      <p:sp>
        <p:nvSpPr>
          <p:cNvPr id="18" name="TextBox 19">
            <a:extLst>
              <a:ext uri="{FF2B5EF4-FFF2-40B4-BE49-F238E27FC236}">
                <a16:creationId xmlns:a16="http://schemas.microsoft.com/office/drawing/2014/main" id="{9350BEF0-53C4-8183-99A6-18D3A4981F04}"/>
              </a:ext>
            </a:extLst>
          </p:cNvPr>
          <p:cNvSpPr txBox="1"/>
          <p:nvPr/>
        </p:nvSpPr>
        <p:spPr>
          <a:xfrm>
            <a:off x="4375751" y="3823461"/>
            <a:ext cx="3498328" cy="12509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499"/>
              </a:lnSpc>
              <a:spcBef>
                <a:spcPct val="0"/>
              </a:spcBef>
            </a:pPr>
            <a:r>
              <a:rPr lang="nl-NL" sz="1666" spc="-16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Als groepen elkaar minder vertrouwen, wordt informatie sneller beoordeeld op afzender dan op inhoud</a:t>
            </a:r>
          </a:p>
        </p:txBody>
      </p:sp>
      <p:sp>
        <p:nvSpPr>
          <p:cNvPr id="19" name="TextBox 20">
            <a:extLst>
              <a:ext uri="{FF2B5EF4-FFF2-40B4-BE49-F238E27FC236}">
                <a16:creationId xmlns:a16="http://schemas.microsoft.com/office/drawing/2014/main" id="{D482CACB-9A46-5926-D5F1-5F97EDC2409D}"/>
              </a:ext>
            </a:extLst>
          </p:cNvPr>
          <p:cNvSpPr txBox="1"/>
          <p:nvPr/>
        </p:nvSpPr>
        <p:spPr>
          <a:xfrm>
            <a:off x="4375752" y="3419177"/>
            <a:ext cx="3693138" cy="40511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266"/>
              </a:lnSpc>
            </a:pPr>
            <a:r>
              <a:rPr lang="en-US" sz="2333" dirty="0" err="1">
                <a:solidFill>
                  <a:srgbClr val="000000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Affectieve</a:t>
            </a:r>
            <a:r>
              <a:rPr lang="en-US" sz="2333" dirty="0">
                <a:solidFill>
                  <a:srgbClr val="000000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 </a:t>
            </a:r>
            <a:r>
              <a:rPr lang="en-US" sz="2333" dirty="0" err="1">
                <a:solidFill>
                  <a:srgbClr val="000000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polarisatie</a:t>
            </a:r>
            <a:endParaRPr lang="en-US" sz="2333" dirty="0">
              <a:solidFill>
                <a:srgbClr val="000000"/>
              </a:solidFill>
              <a:latin typeface="DM Serif Display"/>
              <a:ea typeface="DM Serif Display"/>
              <a:cs typeface="DM Serif Display"/>
              <a:sym typeface="DM Serif Display"/>
            </a:endParaRPr>
          </a:p>
        </p:txBody>
      </p:sp>
      <p:sp>
        <p:nvSpPr>
          <p:cNvPr id="20" name="TextBox 21">
            <a:extLst>
              <a:ext uri="{FF2B5EF4-FFF2-40B4-BE49-F238E27FC236}">
                <a16:creationId xmlns:a16="http://schemas.microsoft.com/office/drawing/2014/main" id="{F542DB91-7847-FF9D-FAFF-444590C0C4A7}"/>
              </a:ext>
            </a:extLst>
          </p:cNvPr>
          <p:cNvSpPr txBox="1"/>
          <p:nvPr/>
        </p:nvSpPr>
        <p:spPr>
          <a:xfrm>
            <a:off x="8189851" y="3823461"/>
            <a:ext cx="3222886" cy="9303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499"/>
              </a:lnSpc>
              <a:spcBef>
                <a:spcPct val="0"/>
              </a:spcBef>
            </a:pPr>
            <a:r>
              <a:rPr lang="nl-NL" sz="1666" spc="-16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Mensen stemmen hun gedrag en overtuigingen af op wat zij denken dat 'normaal' is in hun omgeving</a:t>
            </a:r>
          </a:p>
        </p:txBody>
      </p:sp>
      <p:sp>
        <p:nvSpPr>
          <p:cNvPr id="21" name="TextBox 22">
            <a:extLst>
              <a:ext uri="{FF2B5EF4-FFF2-40B4-BE49-F238E27FC236}">
                <a16:creationId xmlns:a16="http://schemas.microsoft.com/office/drawing/2014/main" id="{EACCD564-3D87-2797-7FCD-C270588A5383}"/>
              </a:ext>
            </a:extLst>
          </p:cNvPr>
          <p:cNvSpPr txBox="1"/>
          <p:nvPr/>
        </p:nvSpPr>
        <p:spPr>
          <a:xfrm>
            <a:off x="8189851" y="3419177"/>
            <a:ext cx="3447912" cy="4051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266"/>
              </a:lnSpc>
            </a:pPr>
            <a:r>
              <a:rPr lang="en-US" sz="2333" dirty="0">
                <a:solidFill>
                  <a:srgbClr val="000000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Sociale </a:t>
            </a:r>
            <a:r>
              <a:rPr lang="en-US" sz="2333" dirty="0" err="1">
                <a:solidFill>
                  <a:srgbClr val="000000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normen</a:t>
            </a:r>
            <a:endParaRPr lang="en-US" sz="2333" dirty="0">
              <a:solidFill>
                <a:srgbClr val="000000"/>
              </a:solidFill>
              <a:latin typeface="DM Serif Display"/>
              <a:ea typeface="DM Serif Display"/>
              <a:cs typeface="DM Serif Display"/>
              <a:sym typeface="DM Serif Display"/>
            </a:endParaRPr>
          </a:p>
        </p:txBody>
      </p:sp>
      <p:pic>
        <p:nvPicPr>
          <p:cNvPr id="23" name="Graphic 22" descr="Group of men with solid fill">
            <a:extLst>
              <a:ext uri="{FF2B5EF4-FFF2-40B4-BE49-F238E27FC236}">
                <a16:creationId xmlns:a16="http://schemas.microsoft.com/office/drawing/2014/main" id="{8A5BA91B-8420-0079-85B2-C54B7913E8B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279967" y="2829067"/>
            <a:ext cx="426405" cy="426405"/>
          </a:xfrm>
          <a:prstGeom prst="rect">
            <a:avLst/>
          </a:prstGeom>
        </p:spPr>
      </p:pic>
      <p:pic>
        <p:nvPicPr>
          <p:cNvPr id="47" name="Graphic 46" descr="Thermometer with solid fill">
            <a:extLst>
              <a:ext uri="{FF2B5EF4-FFF2-40B4-BE49-F238E27FC236}">
                <a16:creationId xmlns:a16="http://schemas.microsoft.com/office/drawing/2014/main" id="{5BC92D10-BF80-76AF-956D-E804E7BD919A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439550" y="2821069"/>
            <a:ext cx="492894" cy="492894"/>
          </a:xfrm>
          <a:prstGeom prst="rect">
            <a:avLst/>
          </a:prstGeom>
        </p:spPr>
      </p:pic>
      <p:pic>
        <p:nvPicPr>
          <p:cNvPr id="49" name="Graphic 48" descr="Female Profile with solid fill">
            <a:extLst>
              <a:ext uri="{FF2B5EF4-FFF2-40B4-BE49-F238E27FC236}">
                <a16:creationId xmlns:a16="http://schemas.microsoft.com/office/drawing/2014/main" id="{7C1D4A6D-EE2F-71EA-C925-2B1C99AB664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27544" y="2806097"/>
            <a:ext cx="522837" cy="522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134381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19F3DE1B-DB1E-83D5-D59A-8D979F370394}"/>
              </a:ext>
            </a:extLst>
          </p:cNvPr>
          <p:cNvSpPr/>
          <p:nvPr/>
        </p:nvSpPr>
        <p:spPr>
          <a:xfrm>
            <a:off x="0" y="-50800"/>
            <a:ext cx="12192000" cy="6908799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0000"/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NL" sz="1200"/>
          </a:p>
        </p:txBody>
      </p:sp>
      <p:sp>
        <p:nvSpPr>
          <p:cNvPr id="26" name="TextBox 5">
            <a:extLst>
              <a:ext uri="{FF2B5EF4-FFF2-40B4-BE49-F238E27FC236}">
                <a16:creationId xmlns:a16="http://schemas.microsoft.com/office/drawing/2014/main" id="{B5F78731-EAD0-093D-27DF-269A72B5FA61}"/>
              </a:ext>
            </a:extLst>
          </p:cNvPr>
          <p:cNvSpPr txBox="1"/>
          <p:nvPr/>
        </p:nvSpPr>
        <p:spPr>
          <a:xfrm>
            <a:off x="8179819" y="440778"/>
            <a:ext cx="2732272" cy="7355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986"/>
              </a:lnSpc>
            </a:pPr>
            <a:r>
              <a:rPr lang="en-US" sz="2133" b="1" spc="-10" dirty="0">
                <a:solidFill>
                  <a:srgbClr val="000000"/>
                </a:solidFill>
                <a:latin typeface="Open Sauce" panose="020B0604020202020204" charset="0"/>
                <a:ea typeface="TT Norms Bold"/>
                <a:cs typeface="TT Norms Bold"/>
                <a:sym typeface="TT Norms Bold"/>
              </a:rPr>
              <a:t>Emoties</a:t>
            </a:r>
          </a:p>
          <a:p>
            <a:pPr>
              <a:lnSpc>
                <a:spcPts val="2986"/>
              </a:lnSpc>
              <a:spcBef>
                <a:spcPct val="0"/>
              </a:spcBef>
            </a:pPr>
            <a:endParaRPr lang="en-US" sz="2133" b="1" spc="-10" dirty="0">
              <a:solidFill>
                <a:srgbClr val="000000"/>
              </a:solidFill>
              <a:latin typeface="Open Sauce" panose="020B0604020202020204" charset="0"/>
              <a:ea typeface="TT Norms Bold"/>
              <a:cs typeface="TT Norms Bold"/>
              <a:sym typeface="TT Norms Bold"/>
            </a:endParaRPr>
          </a:p>
        </p:txBody>
      </p:sp>
      <p:sp>
        <p:nvSpPr>
          <p:cNvPr id="27" name="TextBox 6">
            <a:extLst>
              <a:ext uri="{FF2B5EF4-FFF2-40B4-BE49-F238E27FC236}">
                <a16:creationId xmlns:a16="http://schemas.microsoft.com/office/drawing/2014/main" id="{281D6322-8C8E-0244-663B-2288A0F0CD77}"/>
              </a:ext>
            </a:extLst>
          </p:cNvPr>
          <p:cNvSpPr txBox="1"/>
          <p:nvPr/>
        </p:nvSpPr>
        <p:spPr>
          <a:xfrm>
            <a:off x="7594969" y="440779"/>
            <a:ext cx="394351" cy="3739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173"/>
              </a:lnSpc>
              <a:spcBef>
                <a:spcPct val="0"/>
              </a:spcBef>
            </a:pPr>
            <a:r>
              <a:rPr lang="en-US" sz="2266" b="1" dirty="0">
                <a:solidFill>
                  <a:srgbClr val="0689CF"/>
                </a:solidFill>
                <a:latin typeface="Open Sauce" panose="020B0604020202020204" charset="0"/>
                <a:ea typeface="TT Norms Bold"/>
                <a:cs typeface="TT Norms Bold"/>
                <a:sym typeface="TT Norms Bold"/>
              </a:rPr>
              <a:t>01</a:t>
            </a:r>
          </a:p>
        </p:txBody>
      </p:sp>
      <p:sp>
        <p:nvSpPr>
          <p:cNvPr id="35" name="TextBox 14">
            <a:extLst>
              <a:ext uri="{FF2B5EF4-FFF2-40B4-BE49-F238E27FC236}">
                <a16:creationId xmlns:a16="http://schemas.microsoft.com/office/drawing/2014/main" id="{BD21D86A-D1F3-526B-4700-94C420F6E19E}"/>
              </a:ext>
            </a:extLst>
          </p:cNvPr>
          <p:cNvSpPr txBox="1"/>
          <p:nvPr/>
        </p:nvSpPr>
        <p:spPr>
          <a:xfrm>
            <a:off x="8179820" y="813707"/>
            <a:ext cx="3777718" cy="6176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519"/>
              </a:lnSpc>
            </a:pPr>
            <a:r>
              <a:rPr lang="nl-NL" sz="1670" spc="-9" dirty="0">
                <a:solidFill>
                  <a:srgbClr val="000000"/>
                </a:solidFill>
                <a:latin typeface="Open Sauce" panose="020B0604020202020204" charset="0"/>
                <a:ea typeface="TT Norms"/>
                <a:cs typeface="TT Norms"/>
                <a:sym typeface="TT Norms"/>
              </a:rPr>
              <a:t>Berichten die emoties oproepen </a:t>
            </a:r>
            <a:r>
              <a:rPr lang="nl-NL" sz="1670" spc="-9" dirty="0">
                <a:solidFill>
                  <a:srgbClr val="000000"/>
                </a:solidFill>
                <a:latin typeface="Open Sauce" panose="020B0604020202020204" charset="0"/>
                <a:ea typeface="TT Norms"/>
                <a:cs typeface="TT Norms"/>
                <a:sym typeface="Wingdings" panose="05000000000000000000" pitchFamily="2" charset="2"/>
              </a:rPr>
              <a:t> </a:t>
            </a:r>
            <a:r>
              <a:rPr lang="nl-NL" sz="1670" spc="-9" dirty="0">
                <a:solidFill>
                  <a:srgbClr val="000000"/>
                </a:solidFill>
                <a:latin typeface="Open Sauce" panose="020B0604020202020204" charset="0"/>
                <a:ea typeface="TT Norms"/>
                <a:cs typeface="TT Norms"/>
                <a:sym typeface="TT Norms"/>
              </a:rPr>
              <a:t>meer </a:t>
            </a:r>
            <a:r>
              <a:rPr lang="nl-NL" sz="1670" spc="-9" dirty="0" err="1">
                <a:solidFill>
                  <a:srgbClr val="000000"/>
                </a:solidFill>
                <a:latin typeface="Open Sauce" panose="020B0604020202020204" charset="0"/>
                <a:ea typeface="TT Norms"/>
                <a:cs typeface="TT Norms"/>
                <a:sym typeface="TT Norms"/>
              </a:rPr>
              <a:t>likes</a:t>
            </a:r>
            <a:r>
              <a:rPr lang="nl-NL" sz="1670" spc="-9" dirty="0">
                <a:solidFill>
                  <a:srgbClr val="000000"/>
                </a:solidFill>
                <a:latin typeface="Open Sauce" panose="020B0604020202020204" charset="0"/>
                <a:ea typeface="TT Norms"/>
                <a:cs typeface="TT Norms"/>
                <a:sym typeface="TT Norms"/>
              </a:rPr>
              <a:t> en shares, en hoger in de feed</a:t>
            </a:r>
            <a:endParaRPr lang="en-US" sz="1670" spc="-9" dirty="0">
              <a:solidFill>
                <a:srgbClr val="000000"/>
              </a:solidFill>
              <a:latin typeface="Open Sauce" panose="020B0604020202020204" charset="0"/>
              <a:ea typeface="TT Norms"/>
              <a:cs typeface="TT Norms"/>
              <a:sym typeface="TT Norms"/>
            </a:endParaRPr>
          </a:p>
        </p:txBody>
      </p:sp>
      <p:pic>
        <p:nvPicPr>
          <p:cNvPr id="39" name="Graphic 38" descr="Online Network with solid fill">
            <a:extLst>
              <a:ext uri="{FF2B5EF4-FFF2-40B4-BE49-F238E27FC236}">
                <a16:creationId xmlns:a16="http://schemas.microsoft.com/office/drawing/2014/main" id="{7D09C959-7669-2C0F-5EAC-ED24F7EA6B9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265765" y="1673068"/>
            <a:ext cx="3511865" cy="3511865"/>
          </a:xfrm>
          <a:prstGeom prst="rect">
            <a:avLst/>
          </a:prstGeom>
        </p:spPr>
      </p:pic>
      <p:sp>
        <p:nvSpPr>
          <p:cNvPr id="5" name="TextBox 7">
            <a:extLst>
              <a:ext uri="{FF2B5EF4-FFF2-40B4-BE49-F238E27FC236}">
                <a16:creationId xmlns:a16="http://schemas.microsoft.com/office/drawing/2014/main" id="{2FCAB41B-3D9F-141B-DBEF-CC5C7D53FC69}"/>
              </a:ext>
            </a:extLst>
          </p:cNvPr>
          <p:cNvSpPr txBox="1"/>
          <p:nvPr/>
        </p:nvSpPr>
        <p:spPr>
          <a:xfrm>
            <a:off x="1279909" y="3378201"/>
            <a:ext cx="3076184" cy="11586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2339"/>
              </a:lnSpc>
            </a:pPr>
            <a:r>
              <a:rPr lang="nl-NL" sz="1799" dirty="0">
                <a:solidFill>
                  <a:srgbClr val="000000"/>
                </a:solidFill>
                <a:latin typeface="Open Sauce" panose="020B0604020202020204" charset="0"/>
                <a:ea typeface="TT Norms"/>
                <a:cs typeface="TT Norms"/>
                <a:sym typeface="TT Norms"/>
              </a:rPr>
              <a:t> Sociale media zijn een belangrijke motor in de verspreiding van misinformatie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EEE0F4B-4F65-66A2-5E76-10B66CA2C077}"/>
              </a:ext>
            </a:extLst>
          </p:cNvPr>
          <p:cNvSpPr txBox="1"/>
          <p:nvPr/>
        </p:nvSpPr>
        <p:spPr>
          <a:xfrm>
            <a:off x="23873" y="2757698"/>
            <a:ext cx="4332220" cy="5380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3900"/>
              </a:lnSpc>
              <a:spcBef>
                <a:spcPct val="0"/>
              </a:spcBef>
            </a:pPr>
            <a:r>
              <a:rPr lang="en-US" sz="4334" spc="-87" dirty="0">
                <a:solidFill>
                  <a:srgbClr val="000000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Sociale media</a:t>
            </a:r>
          </a:p>
        </p:txBody>
      </p:sp>
      <p:sp>
        <p:nvSpPr>
          <p:cNvPr id="10" name="TextBox 5">
            <a:extLst>
              <a:ext uri="{FF2B5EF4-FFF2-40B4-BE49-F238E27FC236}">
                <a16:creationId xmlns:a16="http://schemas.microsoft.com/office/drawing/2014/main" id="{A23E9C83-E18F-0554-971A-5B643525E629}"/>
              </a:ext>
            </a:extLst>
          </p:cNvPr>
          <p:cNvSpPr txBox="1"/>
          <p:nvPr/>
        </p:nvSpPr>
        <p:spPr>
          <a:xfrm>
            <a:off x="8179819" y="1647810"/>
            <a:ext cx="2732272" cy="7355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986"/>
              </a:lnSpc>
            </a:pPr>
            <a:r>
              <a:rPr lang="en-US" sz="2133" b="1" spc="-10" dirty="0">
                <a:solidFill>
                  <a:srgbClr val="000000"/>
                </a:solidFill>
                <a:latin typeface="Open Sauce" panose="020B0604020202020204" charset="0"/>
                <a:ea typeface="TT Norms Bold"/>
                <a:cs typeface="TT Norms Bold"/>
                <a:sym typeface="TT Norms Bold"/>
              </a:rPr>
              <a:t>Negativity bias</a:t>
            </a:r>
          </a:p>
          <a:p>
            <a:pPr>
              <a:lnSpc>
                <a:spcPts val="2986"/>
              </a:lnSpc>
              <a:spcBef>
                <a:spcPct val="0"/>
              </a:spcBef>
            </a:pPr>
            <a:endParaRPr lang="en-US" sz="2133" b="1" spc="-10" dirty="0">
              <a:solidFill>
                <a:srgbClr val="000000"/>
              </a:solidFill>
              <a:latin typeface="Open Sauce" panose="020B0604020202020204" charset="0"/>
              <a:ea typeface="TT Norms Bold"/>
              <a:cs typeface="TT Norms Bold"/>
              <a:sym typeface="TT Norms Bold"/>
            </a:endParaRPr>
          </a:p>
        </p:txBody>
      </p:sp>
      <p:sp>
        <p:nvSpPr>
          <p:cNvPr id="11" name="TextBox 6">
            <a:extLst>
              <a:ext uri="{FF2B5EF4-FFF2-40B4-BE49-F238E27FC236}">
                <a16:creationId xmlns:a16="http://schemas.microsoft.com/office/drawing/2014/main" id="{D739444B-8D31-DF26-E636-AD3D5B554570}"/>
              </a:ext>
            </a:extLst>
          </p:cNvPr>
          <p:cNvSpPr txBox="1"/>
          <p:nvPr/>
        </p:nvSpPr>
        <p:spPr>
          <a:xfrm>
            <a:off x="7594969" y="1647811"/>
            <a:ext cx="394351" cy="3844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173"/>
              </a:lnSpc>
              <a:spcBef>
                <a:spcPct val="0"/>
              </a:spcBef>
            </a:pPr>
            <a:r>
              <a:rPr lang="en-US" sz="2266" b="1" dirty="0">
                <a:solidFill>
                  <a:srgbClr val="0689CF"/>
                </a:solidFill>
                <a:latin typeface="Open Sauce" panose="020B0604020202020204" charset="0"/>
                <a:ea typeface="TT Norms Bold"/>
                <a:cs typeface="TT Norms Bold"/>
                <a:sym typeface="TT Norms Bold"/>
              </a:rPr>
              <a:t>02</a:t>
            </a:r>
          </a:p>
        </p:txBody>
      </p:sp>
      <p:sp>
        <p:nvSpPr>
          <p:cNvPr id="12" name="TextBox 8">
            <a:extLst>
              <a:ext uri="{FF2B5EF4-FFF2-40B4-BE49-F238E27FC236}">
                <a16:creationId xmlns:a16="http://schemas.microsoft.com/office/drawing/2014/main" id="{81B18DDD-78CA-99C7-DB48-1FADEB24BC00}"/>
              </a:ext>
            </a:extLst>
          </p:cNvPr>
          <p:cNvSpPr txBox="1"/>
          <p:nvPr/>
        </p:nvSpPr>
        <p:spPr>
          <a:xfrm>
            <a:off x="8179819" y="2854842"/>
            <a:ext cx="2732272" cy="3508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986"/>
              </a:lnSpc>
              <a:spcBef>
                <a:spcPct val="0"/>
              </a:spcBef>
            </a:pPr>
            <a:r>
              <a:rPr lang="en-US" sz="2133" b="1" spc="-10" dirty="0">
                <a:solidFill>
                  <a:srgbClr val="000000"/>
                </a:solidFill>
                <a:latin typeface="Open Sauce" panose="020B0604020202020204" charset="0"/>
                <a:ea typeface="TT Norms Bold"/>
                <a:cs typeface="TT Norms Bold"/>
                <a:sym typeface="TT Norms Bold"/>
              </a:rPr>
              <a:t>Illusory truth effect</a:t>
            </a:r>
          </a:p>
        </p:txBody>
      </p:sp>
      <p:sp>
        <p:nvSpPr>
          <p:cNvPr id="13" name="TextBox 9">
            <a:extLst>
              <a:ext uri="{FF2B5EF4-FFF2-40B4-BE49-F238E27FC236}">
                <a16:creationId xmlns:a16="http://schemas.microsoft.com/office/drawing/2014/main" id="{98A633BD-F310-7064-CF28-99263D34C90A}"/>
              </a:ext>
            </a:extLst>
          </p:cNvPr>
          <p:cNvSpPr txBox="1"/>
          <p:nvPr/>
        </p:nvSpPr>
        <p:spPr>
          <a:xfrm>
            <a:off x="7594969" y="2854843"/>
            <a:ext cx="394351" cy="3844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173"/>
              </a:lnSpc>
              <a:spcBef>
                <a:spcPct val="0"/>
              </a:spcBef>
            </a:pPr>
            <a:r>
              <a:rPr lang="en-US" sz="2266" b="1" dirty="0">
                <a:solidFill>
                  <a:srgbClr val="0689CF"/>
                </a:solidFill>
                <a:latin typeface="Open Sauce" panose="020B0604020202020204" charset="0"/>
                <a:ea typeface="TT Norms Bold"/>
                <a:cs typeface="TT Norms Bold"/>
                <a:sym typeface="TT Norms Bold"/>
              </a:rPr>
              <a:t>03</a:t>
            </a:r>
          </a:p>
        </p:txBody>
      </p:sp>
      <p:sp>
        <p:nvSpPr>
          <p:cNvPr id="14" name="TextBox 10">
            <a:extLst>
              <a:ext uri="{FF2B5EF4-FFF2-40B4-BE49-F238E27FC236}">
                <a16:creationId xmlns:a16="http://schemas.microsoft.com/office/drawing/2014/main" id="{976554DC-5614-7345-69C7-76D9ACA7E4F0}"/>
              </a:ext>
            </a:extLst>
          </p:cNvPr>
          <p:cNvSpPr txBox="1"/>
          <p:nvPr/>
        </p:nvSpPr>
        <p:spPr>
          <a:xfrm>
            <a:off x="8179820" y="3237625"/>
            <a:ext cx="3593080" cy="60984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519"/>
              </a:lnSpc>
              <a:spcBef>
                <a:spcPct val="0"/>
              </a:spcBef>
            </a:pPr>
            <a:r>
              <a:rPr lang="nl-NL" sz="1670" spc="-9" dirty="0">
                <a:solidFill>
                  <a:srgbClr val="000000"/>
                </a:solidFill>
                <a:latin typeface="Open Sauce" panose="020B0604020202020204" charset="0"/>
                <a:ea typeface="TT Norms"/>
                <a:cs typeface="TT Norms"/>
                <a:sym typeface="TT Norms"/>
              </a:rPr>
              <a:t>Wat we vaak zien voelt sneller waar. Herhaling maakt informatie vertrouwd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46BA741-1357-4DAD-75B1-7CE36F2332C4}"/>
              </a:ext>
            </a:extLst>
          </p:cNvPr>
          <p:cNvSpPr txBox="1"/>
          <p:nvPr/>
        </p:nvSpPr>
        <p:spPr>
          <a:xfrm>
            <a:off x="8179820" y="2020739"/>
            <a:ext cx="3250181" cy="6136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519"/>
              </a:lnSpc>
            </a:pPr>
            <a:r>
              <a:rPr lang="nl-NL" sz="1670" spc="-9" dirty="0">
                <a:solidFill>
                  <a:srgbClr val="000000"/>
                </a:solidFill>
                <a:latin typeface="Open Sauce" panose="020B0604020202020204" charset="0"/>
                <a:ea typeface="TT Norms"/>
                <a:cs typeface="TT Norms"/>
                <a:sym typeface="TT Norms"/>
              </a:rPr>
              <a:t>Negatieve informatie trekt meer aandacht en blijft beter hangen</a:t>
            </a:r>
            <a:endParaRPr lang="en-US" sz="1670" spc="-9" dirty="0">
              <a:solidFill>
                <a:srgbClr val="000000"/>
              </a:solidFill>
              <a:latin typeface="Open Sauce" panose="020B0604020202020204" charset="0"/>
              <a:ea typeface="TT Norms"/>
              <a:cs typeface="TT Norms"/>
              <a:sym typeface="TT Norms"/>
            </a:endParaRPr>
          </a:p>
        </p:txBody>
      </p:sp>
      <p:sp>
        <p:nvSpPr>
          <p:cNvPr id="22" name="TextBox 8">
            <a:extLst>
              <a:ext uri="{FF2B5EF4-FFF2-40B4-BE49-F238E27FC236}">
                <a16:creationId xmlns:a16="http://schemas.microsoft.com/office/drawing/2014/main" id="{70922435-2336-E88F-1B7A-EEBE68DBF72A}"/>
              </a:ext>
            </a:extLst>
          </p:cNvPr>
          <p:cNvSpPr txBox="1"/>
          <p:nvPr/>
        </p:nvSpPr>
        <p:spPr>
          <a:xfrm>
            <a:off x="8179819" y="4057899"/>
            <a:ext cx="2732272" cy="3508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986"/>
              </a:lnSpc>
              <a:spcBef>
                <a:spcPct val="0"/>
              </a:spcBef>
            </a:pPr>
            <a:r>
              <a:rPr lang="en-US" sz="2133" b="1" spc="-10" dirty="0" err="1">
                <a:solidFill>
                  <a:srgbClr val="000000"/>
                </a:solidFill>
                <a:latin typeface="Open Sauce" panose="020B0604020202020204" charset="0"/>
                <a:ea typeface="TT Norms Bold"/>
                <a:cs typeface="TT Norms Bold"/>
                <a:sym typeface="TT Norms Bold"/>
              </a:rPr>
              <a:t>Ervaringsverhaal</a:t>
            </a:r>
            <a:endParaRPr lang="en-US" sz="2133" b="1" spc="-10" dirty="0">
              <a:solidFill>
                <a:srgbClr val="000000"/>
              </a:solidFill>
              <a:latin typeface="Open Sauce" panose="020B0604020202020204" charset="0"/>
              <a:ea typeface="TT Norms Bold"/>
              <a:cs typeface="TT Norms Bold"/>
              <a:sym typeface="TT Norms Bold"/>
            </a:endParaRPr>
          </a:p>
        </p:txBody>
      </p:sp>
      <p:sp>
        <p:nvSpPr>
          <p:cNvPr id="23" name="TextBox 9">
            <a:extLst>
              <a:ext uri="{FF2B5EF4-FFF2-40B4-BE49-F238E27FC236}">
                <a16:creationId xmlns:a16="http://schemas.microsoft.com/office/drawing/2014/main" id="{BC7D75C9-85E8-C03E-5498-456DAA521F4B}"/>
              </a:ext>
            </a:extLst>
          </p:cNvPr>
          <p:cNvSpPr txBox="1"/>
          <p:nvPr/>
        </p:nvSpPr>
        <p:spPr>
          <a:xfrm>
            <a:off x="7594969" y="4057900"/>
            <a:ext cx="394351" cy="3844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173"/>
              </a:lnSpc>
              <a:spcBef>
                <a:spcPct val="0"/>
              </a:spcBef>
            </a:pPr>
            <a:r>
              <a:rPr lang="en-US" sz="2266" b="1" dirty="0">
                <a:solidFill>
                  <a:srgbClr val="0689CF"/>
                </a:solidFill>
                <a:latin typeface="Open Sauce" panose="020B0604020202020204" charset="0"/>
                <a:ea typeface="TT Norms Bold"/>
                <a:cs typeface="TT Norms Bold"/>
                <a:sym typeface="TT Norms Bold"/>
              </a:rPr>
              <a:t>04</a:t>
            </a:r>
          </a:p>
        </p:txBody>
      </p:sp>
      <p:sp>
        <p:nvSpPr>
          <p:cNvPr id="24" name="TextBox 10">
            <a:extLst>
              <a:ext uri="{FF2B5EF4-FFF2-40B4-BE49-F238E27FC236}">
                <a16:creationId xmlns:a16="http://schemas.microsoft.com/office/drawing/2014/main" id="{A01BA54A-4849-AD4A-EFB6-50815FA05DBA}"/>
              </a:ext>
            </a:extLst>
          </p:cNvPr>
          <p:cNvSpPr txBox="1"/>
          <p:nvPr/>
        </p:nvSpPr>
        <p:spPr>
          <a:xfrm>
            <a:off x="8179819" y="4440682"/>
            <a:ext cx="3777718" cy="6176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519"/>
              </a:lnSpc>
              <a:spcBef>
                <a:spcPct val="0"/>
              </a:spcBef>
            </a:pPr>
            <a:r>
              <a:rPr lang="nl-NL" sz="1670" spc="-9" dirty="0">
                <a:solidFill>
                  <a:srgbClr val="000000"/>
                </a:solidFill>
                <a:latin typeface="Open Sauce" panose="020B0604020202020204" charset="0"/>
                <a:ea typeface="TT Norms"/>
                <a:cs typeface="TT Norms"/>
                <a:sym typeface="TT Norms"/>
              </a:rPr>
              <a:t>Misinformatie wordt vaak verpakt in een ervaringsverhaal, wat voelt als bewijs </a:t>
            </a:r>
          </a:p>
        </p:txBody>
      </p:sp>
      <p:sp>
        <p:nvSpPr>
          <p:cNvPr id="41" name="TextBox 11">
            <a:extLst>
              <a:ext uri="{FF2B5EF4-FFF2-40B4-BE49-F238E27FC236}">
                <a16:creationId xmlns:a16="http://schemas.microsoft.com/office/drawing/2014/main" id="{AC4D08A8-07BA-71BD-5A91-C958AF799FDE}"/>
              </a:ext>
            </a:extLst>
          </p:cNvPr>
          <p:cNvSpPr txBox="1"/>
          <p:nvPr/>
        </p:nvSpPr>
        <p:spPr>
          <a:xfrm>
            <a:off x="8179819" y="5297984"/>
            <a:ext cx="2732272" cy="3508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986"/>
              </a:lnSpc>
              <a:spcBef>
                <a:spcPct val="0"/>
              </a:spcBef>
            </a:pPr>
            <a:r>
              <a:rPr lang="en-US" sz="2133" b="1" spc="-10" dirty="0" err="1">
                <a:solidFill>
                  <a:srgbClr val="000000"/>
                </a:solidFill>
                <a:latin typeface="Open Sauce" panose="020B0604020202020204" charset="0"/>
                <a:ea typeface="TT Norms Bold"/>
                <a:cs typeface="TT Norms Bold"/>
                <a:sym typeface="TT Norms Bold"/>
              </a:rPr>
              <a:t>Geloofwaardigheid</a:t>
            </a:r>
            <a:endParaRPr lang="en-US" sz="2133" b="1" spc="-10" dirty="0">
              <a:solidFill>
                <a:srgbClr val="000000"/>
              </a:solidFill>
              <a:latin typeface="Open Sauce" panose="020B0604020202020204" charset="0"/>
              <a:ea typeface="TT Norms Bold"/>
              <a:cs typeface="TT Norms Bold"/>
              <a:sym typeface="TT Norms Bold"/>
            </a:endParaRPr>
          </a:p>
        </p:txBody>
      </p:sp>
      <p:sp>
        <p:nvSpPr>
          <p:cNvPr id="42" name="TextBox 12">
            <a:extLst>
              <a:ext uri="{FF2B5EF4-FFF2-40B4-BE49-F238E27FC236}">
                <a16:creationId xmlns:a16="http://schemas.microsoft.com/office/drawing/2014/main" id="{15A23828-26AD-F381-1E9F-8C864FA2AB6C}"/>
              </a:ext>
            </a:extLst>
          </p:cNvPr>
          <p:cNvSpPr txBox="1"/>
          <p:nvPr/>
        </p:nvSpPr>
        <p:spPr>
          <a:xfrm>
            <a:off x="7594969" y="5297984"/>
            <a:ext cx="394351" cy="3844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173"/>
              </a:lnSpc>
              <a:spcBef>
                <a:spcPct val="0"/>
              </a:spcBef>
            </a:pPr>
            <a:r>
              <a:rPr lang="en-US" sz="2266" b="1" dirty="0">
                <a:solidFill>
                  <a:srgbClr val="0689CF"/>
                </a:solidFill>
                <a:latin typeface="Open Sauce" panose="020B0604020202020204" charset="0"/>
                <a:ea typeface="TT Norms Bold"/>
                <a:cs typeface="TT Norms Bold"/>
                <a:sym typeface="TT Norms Bold"/>
              </a:rPr>
              <a:t>05</a:t>
            </a:r>
          </a:p>
        </p:txBody>
      </p:sp>
      <p:sp>
        <p:nvSpPr>
          <p:cNvPr id="43" name="TextBox 13">
            <a:extLst>
              <a:ext uri="{FF2B5EF4-FFF2-40B4-BE49-F238E27FC236}">
                <a16:creationId xmlns:a16="http://schemas.microsoft.com/office/drawing/2014/main" id="{DBE18931-A4BD-A4B4-868C-3E86E73FC901}"/>
              </a:ext>
            </a:extLst>
          </p:cNvPr>
          <p:cNvSpPr txBox="1"/>
          <p:nvPr/>
        </p:nvSpPr>
        <p:spPr>
          <a:xfrm>
            <a:off x="8179818" y="5694723"/>
            <a:ext cx="3777720" cy="6176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519"/>
              </a:lnSpc>
              <a:spcBef>
                <a:spcPct val="0"/>
              </a:spcBef>
            </a:pPr>
            <a:r>
              <a:rPr lang="nl-NL" sz="1670" spc="-9" dirty="0">
                <a:solidFill>
                  <a:srgbClr val="000000"/>
                </a:solidFill>
                <a:latin typeface="Open Sauce" panose="020B0604020202020204" charset="0"/>
                <a:ea typeface="TT Norms"/>
                <a:cs typeface="TT Norms"/>
                <a:sym typeface="TT Norms"/>
              </a:rPr>
              <a:t>Herkenbaarheid en sympathie zijn online geloofwaardig, ook zonder expertise </a:t>
            </a:r>
            <a:endParaRPr lang="en-US" sz="1670" spc="-9" dirty="0">
              <a:solidFill>
                <a:srgbClr val="000000"/>
              </a:solidFill>
              <a:latin typeface="Open Sauce" panose="020B0604020202020204" charset="0"/>
              <a:ea typeface="TT Norms"/>
              <a:cs typeface="TT Norms"/>
              <a:sym typeface="TT Norms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Freeform 2">
            <a:extLst>
              <a:ext uri="{FF2B5EF4-FFF2-40B4-BE49-F238E27FC236}">
                <a16:creationId xmlns:a16="http://schemas.microsoft.com/office/drawing/2014/main" id="{5B83C901-4CD2-2143-2AF9-AA5E8AB48D28}"/>
              </a:ext>
            </a:extLst>
          </p:cNvPr>
          <p:cNvSpPr/>
          <p:nvPr/>
        </p:nvSpPr>
        <p:spPr>
          <a:xfrm>
            <a:off x="-3092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0000"/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NL" sz="1200"/>
          </a:p>
        </p:txBody>
      </p:sp>
      <p:sp>
        <p:nvSpPr>
          <p:cNvPr id="4" name="TextBox 4"/>
          <p:cNvSpPr txBox="1"/>
          <p:nvPr/>
        </p:nvSpPr>
        <p:spPr>
          <a:xfrm>
            <a:off x="627696" y="1990879"/>
            <a:ext cx="10936608" cy="16414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400"/>
              </a:lnSpc>
            </a:pPr>
            <a:r>
              <a:rPr lang="en-US" sz="2266" spc="-22" dirty="0">
                <a:solidFill>
                  <a:srgbClr val="2E2E2E"/>
                </a:solidFill>
                <a:latin typeface="Open Sauce" panose="020B0604020202020204" charset="0"/>
                <a:ea typeface="TT Norms"/>
                <a:cs typeface="TT Norms"/>
                <a:sym typeface="TT Norms"/>
              </a:rPr>
              <a:t> </a:t>
            </a:r>
            <a:r>
              <a:rPr lang="en-US" sz="2266" spc="-22" dirty="0" err="1">
                <a:solidFill>
                  <a:srgbClr val="2E2E2E"/>
                </a:solidFill>
                <a:latin typeface="Open Sauce" panose="020B0604020202020204" charset="0"/>
                <a:ea typeface="TT Norms"/>
                <a:cs typeface="TT Norms"/>
                <a:sym typeface="TT Norms"/>
              </a:rPr>
              <a:t>Nieuwsflash</a:t>
            </a:r>
            <a:r>
              <a:rPr lang="en-US" sz="2266" spc="-22" dirty="0">
                <a:solidFill>
                  <a:srgbClr val="2E2E2E"/>
                </a:solidFill>
                <a:latin typeface="Open Sauce" panose="020B0604020202020204" charset="0"/>
                <a:ea typeface="TT Norms"/>
                <a:cs typeface="TT Norms"/>
                <a:sym typeface="TT Norms"/>
              </a:rPr>
              <a:t>: </a:t>
            </a:r>
            <a:r>
              <a:rPr lang="en-US" sz="2266" spc="-22" dirty="0" err="1">
                <a:solidFill>
                  <a:srgbClr val="2E2E2E"/>
                </a:solidFill>
                <a:latin typeface="Open Sauce" panose="020B0604020202020204" charset="0"/>
                <a:ea typeface="TT Norms"/>
                <a:cs typeface="TT Norms"/>
                <a:sym typeface="TT Norms"/>
              </a:rPr>
              <a:t>Iedereen</a:t>
            </a:r>
            <a:r>
              <a:rPr lang="en-US" sz="2266" spc="-22" dirty="0">
                <a:solidFill>
                  <a:srgbClr val="2E2E2E"/>
                </a:solidFill>
                <a:latin typeface="Open Sauce" panose="020B0604020202020204" charset="0"/>
                <a:ea typeface="TT Norms"/>
                <a:cs typeface="TT Norms"/>
                <a:sym typeface="TT Norms"/>
              </a:rPr>
              <a:t> is “</a:t>
            </a:r>
            <a:r>
              <a:rPr lang="en-US" sz="2266" spc="-22" dirty="0" err="1">
                <a:solidFill>
                  <a:srgbClr val="2E2E2E"/>
                </a:solidFill>
                <a:latin typeface="Open Sauce" panose="020B0604020202020204" charset="0"/>
                <a:ea typeface="TT Norms"/>
                <a:cs typeface="TT Norms"/>
                <a:sym typeface="TT Norms"/>
              </a:rPr>
              <a:t>vatbaar</a:t>
            </a:r>
            <a:r>
              <a:rPr lang="en-US" sz="2266" spc="-22" dirty="0">
                <a:solidFill>
                  <a:srgbClr val="2E2E2E"/>
                </a:solidFill>
                <a:latin typeface="Open Sauce" panose="020B0604020202020204" charset="0"/>
                <a:ea typeface="TT Norms"/>
                <a:cs typeface="TT Norms"/>
                <a:sym typeface="TT Norms"/>
              </a:rPr>
              <a:t>” </a:t>
            </a:r>
            <a:r>
              <a:rPr lang="en-US" sz="2266" spc="-22" dirty="0" err="1">
                <a:solidFill>
                  <a:srgbClr val="2E2E2E"/>
                </a:solidFill>
                <a:latin typeface="Open Sauce" panose="020B0604020202020204" charset="0"/>
                <a:ea typeface="TT Norms"/>
                <a:cs typeface="TT Norms"/>
                <a:sym typeface="TT Norms"/>
              </a:rPr>
              <a:t>voor</a:t>
            </a:r>
            <a:r>
              <a:rPr lang="en-US" sz="2266" spc="-22" dirty="0">
                <a:solidFill>
                  <a:srgbClr val="2E2E2E"/>
                </a:solidFill>
                <a:latin typeface="Open Sauce" panose="020B0604020202020204" charset="0"/>
                <a:ea typeface="TT Norms"/>
                <a:cs typeface="TT Norms"/>
                <a:sym typeface="TT Norms"/>
              </a:rPr>
              <a:t> </a:t>
            </a:r>
            <a:r>
              <a:rPr lang="en-US" sz="2266" spc="-22" dirty="0" err="1">
                <a:solidFill>
                  <a:srgbClr val="2E2E2E"/>
                </a:solidFill>
                <a:latin typeface="Open Sauce" panose="020B0604020202020204" charset="0"/>
                <a:ea typeface="TT Norms"/>
                <a:cs typeface="TT Norms"/>
                <a:sym typeface="TT Norms"/>
              </a:rPr>
              <a:t>nepnieuws</a:t>
            </a:r>
            <a:r>
              <a:rPr lang="en-US" sz="2266" spc="-22" dirty="0">
                <a:solidFill>
                  <a:srgbClr val="2E2E2E"/>
                </a:solidFill>
                <a:latin typeface="Open Sauce" panose="020B0604020202020204" charset="0"/>
                <a:ea typeface="TT Norms"/>
                <a:cs typeface="TT Norms"/>
                <a:sym typeface="TT Norms"/>
              </a:rPr>
              <a:t>, maar </a:t>
            </a:r>
            <a:r>
              <a:rPr lang="en-US" sz="2266" spc="-22" dirty="0" err="1">
                <a:solidFill>
                  <a:srgbClr val="2E2E2E"/>
                </a:solidFill>
                <a:latin typeface="Open Sauce" panose="020B0604020202020204" charset="0"/>
                <a:ea typeface="TT Norms"/>
                <a:cs typeface="TT Norms"/>
                <a:sym typeface="TT Norms"/>
              </a:rPr>
              <a:t>sommige</a:t>
            </a:r>
            <a:r>
              <a:rPr lang="en-US" sz="2266" spc="-22" dirty="0">
                <a:solidFill>
                  <a:srgbClr val="2E2E2E"/>
                </a:solidFill>
                <a:latin typeface="Open Sauce" panose="020B0604020202020204" charset="0"/>
                <a:ea typeface="TT Norms"/>
                <a:cs typeface="TT Norms"/>
                <a:sym typeface="TT Norms"/>
              </a:rPr>
              <a:t> </a:t>
            </a:r>
            <a:r>
              <a:rPr lang="en-US" sz="2266" spc="-22" dirty="0" err="1">
                <a:solidFill>
                  <a:srgbClr val="2E2E2E"/>
                </a:solidFill>
                <a:latin typeface="Open Sauce" panose="020B0604020202020204" charset="0"/>
                <a:ea typeface="TT Norms"/>
                <a:cs typeface="TT Norms"/>
                <a:sym typeface="TT Norms"/>
              </a:rPr>
              <a:t>groepen</a:t>
            </a:r>
            <a:r>
              <a:rPr lang="en-US" sz="2266" spc="-22" dirty="0">
                <a:solidFill>
                  <a:srgbClr val="2E2E2E"/>
                </a:solidFill>
                <a:latin typeface="Open Sauce" panose="020B0604020202020204" charset="0"/>
                <a:ea typeface="TT Norms"/>
                <a:cs typeface="TT Norms"/>
                <a:sym typeface="TT Norms"/>
              </a:rPr>
              <a:t> </a:t>
            </a:r>
            <a:r>
              <a:rPr lang="en-US" sz="2266" spc="-22" dirty="0" err="1">
                <a:solidFill>
                  <a:srgbClr val="2E2E2E"/>
                </a:solidFill>
                <a:latin typeface="Open Sauce" panose="020B0604020202020204" charset="0"/>
                <a:ea typeface="TT Norms"/>
                <a:cs typeface="TT Norms"/>
                <a:sym typeface="TT Norms"/>
              </a:rPr>
              <a:t>lopen</a:t>
            </a:r>
            <a:r>
              <a:rPr lang="en-US" sz="2266" spc="-22" dirty="0">
                <a:solidFill>
                  <a:srgbClr val="2E2E2E"/>
                </a:solidFill>
                <a:latin typeface="Open Sauce" panose="020B0604020202020204" charset="0"/>
                <a:ea typeface="TT Norms"/>
                <a:cs typeface="TT Norms"/>
                <a:sym typeface="TT Norms"/>
              </a:rPr>
              <a:t> extra </a:t>
            </a:r>
            <a:r>
              <a:rPr lang="en-US" sz="2266" spc="-22" dirty="0" err="1">
                <a:solidFill>
                  <a:srgbClr val="2E2E2E"/>
                </a:solidFill>
                <a:latin typeface="Open Sauce" panose="020B0604020202020204" charset="0"/>
                <a:ea typeface="TT Norms"/>
                <a:cs typeface="TT Norms"/>
                <a:sym typeface="TT Norms"/>
              </a:rPr>
              <a:t>risico</a:t>
            </a:r>
            <a:r>
              <a:rPr lang="en-US" sz="2266" spc="-22" dirty="0">
                <a:solidFill>
                  <a:srgbClr val="2E2E2E"/>
                </a:solidFill>
                <a:latin typeface="Open Sauce" panose="020B0604020202020204" charset="0"/>
                <a:ea typeface="TT Norms"/>
                <a:cs typeface="TT Norms"/>
                <a:sym typeface="TT Norms"/>
              </a:rPr>
              <a:t> door </a:t>
            </a:r>
            <a:r>
              <a:rPr lang="en-US" sz="2266" spc="-22" dirty="0" err="1">
                <a:solidFill>
                  <a:srgbClr val="2E2E2E"/>
                </a:solidFill>
                <a:latin typeface="Open Sauce" panose="020B0604020202020204" charset="0"/>
                <a:ea typeface="TT Norms"/>
                <a:cs typeface="TT Norms"/>
                <a:sym typeface="TT Norms"/>
              </a:rPr>
              <a:t>hun</a:t>
            </a:r>
            <a:r>
              <a:rPr lang="en-US" sz="2266" spc="-22" dirty="0">
                <a:solidFill>
                  <a:srgbClr val="2E2E2E"/>
                </a:solidFill>
                <a:latin typeface="Open Sauce" panose="020B0604020202020204" charset="0"/>
                <a:ea typeface="TT Norms"/>
                <a:cs typeface="TT Norms"/>
                <a:sym typeface="TT Norms"/>
              </a:rPr>
              <a:t> </a:t>
            </a:r>
            <a:r>
              <a:rPr lang="en-US" sz="2266" spc="-22" dirty="0" err="1">
                <a:solidFill>
                  <a:srgbClr val="2E2E2E"/>
                </a:solidFill>
                <a:latin typeface="Open Sauce" panose="020B0604020202020204" charset="0"/>
                <a:ea typeface="TT Norms"/>
                <a:cs typeface="TT Norms"/>
                <a:sym typeface="TT Norms"/>
              </a:rPr>
              <a:t>situatie</a:t>
            </a:r>
            <a:r>
              <a:rPr lang="en-US" sz="2266" spc="-22" dirty="0">
                <a:solidFill>
                  <a:srgbClr val="2E2E2E"/>
                </a:solidFill>
                <a:latin typeface="Open Sauce" panose="020B0604020202020204" charset="0"/>
                <a:ea typeface="TT Norms"/>
                <a:cs typeface="TT Norms"/>
                <a:sym typeface="TT Norms"/>
              </a:rPr>
              <a:t> of </a:t>
            </a:r>
            <a:r>
              <a:rPr lang="en-US" sz="2266" spc="-22" dirty="0" err="1">
                <a:solidFill>
                  <a:srgbClr val="2E2E2E"/>
                </a:solidFill>
                <a:latin typeface="Open Sauce" panose="020B0604020202020204" charset="0"/>
                <a:ea typeface="TT Norms"/>
                <a:cs typeface="TT Norms"/>
                <a:sym typeface="TT Norms"/>
              </a:rPr>
              <a:t>ervaring</a:t>
            </a:r>
            <a:endParaRPr lang="en-US" sz="2266" spc="-22" dirty="0">
              <a:solidFill>
                <a:srgbClr val="2E2E2E"/>
              </a:solidFill>
              <a:latin typeface="Open Sauce" panose="020B0604020202020204" charset="0"/>
              <a:ea typeface="TT Norms"/>
              <a:cs typeface="TT Norms"/>
              <a:sym typeface="TT Norms"/>
            </a:endParaRPr>
          </a:p>
          <a:p>
            <a:pPr>
              <a:lnSpc>
                <a:spcPts val="3400"/>
              </a:lnSpc>
            </a:pPr>
            <a:endParaRPr lang="en-US" sz="2266" spc="-22" dirty="0">
              <a:solidFill>
                <a:srgbClr val="2E2E2E"/>
              </a:solidFill>
              <a:latin typeface="Open Sauce" panose="020B0604020202020204" charset="0"/>
              <a:ea typeface="TT Norms"/>
              <a:cs typeface="TT Norms"/>
              <a:sym typeface="TT Norms"/>
            </a:endParaRPr>
          </a:p>
          <a:p>
            <a:pPr>
              <a:lnSpc>
                <a:spcPts val="2600"/>
              </a:lnSpc>
              <a:spcBef>
                <a:spcPct val="0"/>
              </a:spcBef>
            </a:pPr>
            <a:endParaRPr lang="en-US" sz="2266" spc="-22" dirty="0">
              <a:solidFill>
                <a:srgbClr val="2E2E2E"/>
              </a:solidFill>
              <a:latin typeface="Open Sauce" panose="020B0604020202020204" charset="0"/>
              <a:ea typeface="TT Norms"/>
              <a:cs typeface="TT Norms"/>
              <a:sym typeface="TT Norms"/>
            </a:endParaRPr>
          </a:p>
        </p:txBody>
      </p:sp>
      <p:grpSp>
        <p:nvGrpSpPr>
          <p:cNvPr id="5" name="Group 5"/>
          <p:cNvGrpSpPr/>
          <p:nvPr/>
        </p:nvGrpSpPr>
        <p:grpSpPr>
          <a:xfrm>
            <a:off x="871141" y="4483345"/>
            <a:ext cx="125504" cy="125504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689CF"/>
            </a:solidFill>
          </p:spPr>
          <p:txBody>
            <a:bodyPr/>
            <a:lstStyle/>
            <a:p>
              <a:endParaRPr lang="en-NL" sz="1200">
                <a:latin typeface="Open Sauce" panose="020B0604020202020204" charset="0"/>
              </a:endParaRP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867"/>
                </a:lnSpc>
              </a:pPr>
              <a:endParaRPr sz="1200">
                <a:latin typeface="Open Sauce" panose="020B0604020202020204" charset="0"/>
              </a:endParaRPr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1155124" y="4384807"/>
            <a:ext cx="4056567" cy="2698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3"/>
              </a:lnSpc>
            </a:pPr>
            <a:r>
              <a:rPr lang="en-US" sz="1666" dirty="0">
                <a:solidFill>
                  <a:srgbClr val="000000"/>
                </a:solidFill>
                <a:latin typeface="Open Sauce" panose="020B0604020202020204" charset="0"/>
                <a:ea typeface="TT Norms"/>
                <a:cs typeface="TT Norms"/>
                <a:sym typeface="TT Norms"/>
              </a:rPr>
              <a:t>Media- </a:t>
            </a:r>
            <a:r>
              <a:rPr lang="en-US" sz="1666" dirty="0" err="1">
                <a:solidFill>
                  <a:srgbClr val="000000"/>
                </a:solidFill>
                <a:latin typeface="Open Sauce" panose="020B0604020202020204" charset="0"/>
                <a:ea typeface="TT Norms"/>
                <a:cs typeface="TT Norms"/>
                <a:sym typeface="TT Norms"/>
              </a:rPr>
              <a:t>en</a:t>
            </a:r>
            <a:r>
              <a:rPr lang="en-US" sz="1666" dirty="0">
                <a:solidFill>
                  <a:srgbClr val="000000"/>
                </a:solidFill>
                <a:latin typeface="Open Sauce" panose="020B0604020202020204" charset="0"/>
                <a:ea typeface="TT Norms"/>
                <a:cs typeface="TT Norms"/>
                <a:sym typeface="TT Norms"/>
              </a:rPr>
              <a:t> </a:t>
            </a:r>
            <a:r>
              <a:rPr lang="en-US" sz="1666" dirty="0" err="1">
                <a:solidFill>
                  <a:srgbClr val="000000"/>
                </a:solidFill>
                <a:latin typeface="Open Sauce" panose="020B0604020202020204" charset="0"/>
                <a:ea typeface="TT Norms"/>
                <a:cs typeface="TT Norms"/>
                <a:sym typeface="TT Norms"/>
              </a:rPr>
              <a:t>algemene</a:t>
            </a:r>
            <a:r>
              <a:rPr lang="en-US" sz="1666" dirty="0">
                <a:solidFill>
                  <a:srgbClr val="000000"/>
                </a:solidFill>
                <a:latin typeface="Open Sauce" panose="020B0604020202020204" charset="0"/>
                <a:ea typeface="TT Norms"/>
                <a:cs typeface="TT Norms"/>
                <a:sym typeface="TT Norms"/>
              </a:rPr>
              <a:t> </a:t>
            </a:r>
            <a:r>
              <a:rPr lang="en-US" sz="1666" dirty="0" err="1">
                <a:solidFill>
                  <a:srgbClr val="000000"/>
                </a:solidFill>
                <a:latin typeface="Open Sauce" panose="020B0604020202020204" charset="0"/>
                <a:ea typeface="TT Norms"/>
                <a:cs typeface="TT Norms"/>
                <a:sym typeface="TT Norms"/>
              </a:rPr>
              <a:t>geletterdheid</a:t>
            </a:r>
            <a:endParaRPr lang="en-US" sz="1666" dirty="0">
              <a:solidFill>
                <a:srgbClr val="000000"/>
              </a:solidFill>
              <a:latin typeface="Open Sauce" panose="020B0604020202020204" charset="0"/>
              <a:ea typeface="TT Norms"/>
              <a:cs typeface="TT Norms"/>
              <a:sym typeface="TT Norms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1147583" y="4804922"/>
            <a:ext cx="3199652" cy="2698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66" spc="-8" dirty="0" err="1">
                <a:solidFill>
                  <a:srgbClr val="000000"/>
                </a:solidFill>
                <a:latin typeface="Open Sauce" panose="020B0604020202020204" charset="0"/>
                <a:ea typeface="TT Norms"/>
                <a:cs typeface="TT Norms"/>
                <a:sym typeface="TT Norms"/>
              </a:rPr>
              <a:t>Domeinkennis</a:t>
            </a:r>
            <a:endParaRPr lang="en-US" sz="1666" spc="-8" dirty="0">
              <a:solidFill>
                <a:srgbClr val="000000"/>
              </a:solidFill>
              <a:latin typeface="Open Sauce" panose="020B0604020202020204" charset="0"/>
              <a:ea typeface="TT Norms"/>
              <a:cs typeface="TT Norms"/>
              <a:sym typeface="TT Norms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1147583" y="5205804"/>
            <a:ext cx="3453553" cy="2698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66" spc="-8" dirty="0">
                <a:solidFill>
                  <a:srgbClr val="000000"/>
                </a:solidFill>
                <a:latin typeface="Open Sauce" panose="020B0604020202020204" charset="0"/>
                <a:ea typeface="TT Norms"/>
                <a:cs typeface="TT Norms"/>
                <a:sym typeface="TT Norms"/>
              </a:rPr>
              <a:t>Denkstijl (</a:t>
            </a:r>
            <a:r>
              <a:rPr lang="en-US" sz="1666" spc="-8" dirty="0" err="1">
                <a:solidFill>
                  <a:srgbClr val="000000"/>
                </a:solidFill>
                <a:latin typeface="Open Sauce" panose="020B0604020202020204" charset="0"/>
                <a:ea typeface="TT Norms"/>
                <a:cs typeface="TT Norms"/>
                <a:sym typeface="TT Norms"/>
              </a:rPr>
              <a:t>intuïtief</a:t>
            </a:r>
            <a:r>
              <a:rPr lang="en-US" sz="1666" spc="-8" dirty="0">
                <a:solidFill>
                  <a:srgbClr val="000000"/>
                </a:solidFill>
                <a:latin typeface="Open Sauce" panose="020B0604020202020204" charset="0"/>
                <a:ea typeface="TT Norms"/>
                <a:cs typeface="TT Norms"/>
                <a:sym typeface="TT Norms"/>
              </a:rPr>
              <a:t> vs. </a:t>
            </a:r>
            <a:r>
              <a:rPr lang="en-US" sz="1666" spc="-8" dirty="0" err="1">
                <a:solidFill>
                  <a:srgbClr val="000000"/>
                </a:solidFill>
                <a:latin typeface="Open Sauce" panose="020B0604020202020204" charset="0"/>
                <a:ea typeface="TT Norms"/>
                <a:cs typeface="TT Norms"/>
                <a:sym typeface="TT Norms"/>
              </a:rPr>
              <a:t>analytisch</a:t>
            </a:r>
            <a:r>
              <a:rPr lang="en-US" sz="1666" spc="-8" dirty="0">
                <a:solidFill>
                  <a:srgbClr val="000000"/>
                </a:solidFill>
                <a:latin typeface="Open Sauce" panose="020B0604020202020204" charset="0"/>
                <a:ea typeface="TT Norms"/>
                <a:cs typeface="TT Norms"/>
                <a:sym typeface="TT Norms"/>
              </a:rPr>
              <a:t>)</a:t>
            </a:r>
          </a:p>
        </p:txBody>
      </p:sp>
      <p:grpSp>
        <p:nvGrpSpPr>
          <p:cNvPr id="12" name="Group 12"/>
          <p:cNvGrpSpPr/>
          <p:nvPr/>
        </p:nvGrpSpPr>
        <p:grpSpPr>
          <a:xfrm>
            <a:off x="863600" y="4912138"/>
            <a:ext cx="125504" cy="125504"/>
            <a:chOff x="0" y="0"/>
            <a:chExt cx="812800" cy="8128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689CF"/>
            </a:solidFill>
          </p:spPr>
          <p:txBody>
            <a:bodyPr/>
            <a:lstStyle/>
            <a:p>
              <a:endParaRPr lang="en-NL" sz="1200">
                <a:latin typeface="Open Sauce" panose="020B0604020202020204" charset="0"/>
              </a:endParaRP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867"/>
                </a:lnSpc>
              </a:pPr>
              <a:endParaRPr sz="1200">
                <a:latin typeface="Open Sauce" panose="020B0604020202020204" charset="0"/>
              </a:endParaRP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863600" y="5304342"/>
            <a:ext cx="125504" cy="125504"/>
            <a:chOff x="0" y="0"/>
            <a:chExt cx="812800" cy="8128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689CF"/>
            </a:solidFill>
          </p:spPr>
          <p:txBody>
            <a:bodyPr/>
            <a:lstStyle/>
            <a:p>
              <a:endParaRPr lang="en-NL" sz="1200">
                <a:latin typeface="Open Sauce" panose="020B0604020202020204" charset="0"/>
              </a:endParaRPr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867"/>
                </a:lnSpc>
              </a:pPr>
              <a:endParaRPr sz="1200">
                <a:latin typeface="Open Sauce" panose="020B0604020202020204" charset="0"/>
              </a:endParaRPr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5162255" y="4551600"/>
            <a:ext cx="125504" cy="125504"/>
            <a:chOff x="0" y="0"/>
            <a:chExt cx="812800" cy="81280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689CF"/>
            </a:solidFill>
          </p:spPr>
          <p:txBody>
            <a:bodyPr/>
            <a:lstStyle/>
            <a:p>
              <a:endParaRPr lang="en-NL" sz="1200">
                <a:latin typeface="Open Sauce" panose="020B0604020202020204" charset="0"/>
              </a:endParaRPr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867"/>
                </a:lnSpc>
              </a:pPr>
              <a:endParaRPr sz="1200">
                <a:latin typeface="Open Sauce" panose="020B0604020202020204" charset="0"/>
              </a:endParaRPr>
            </a:p>
          </p:txBody>
        </p:sp>
      </p:grpSp>
      <p:sp>
        <p:nvSpPr>
          <p:cNvPr id="21" name="TextBox 21"/>
          <p:cNvSpPr txBox="1"/>
          <p:nvPr/>
        </p:nvSpPr>
        <p:spPr>
          <a:xfrm>
            <a:off x="5446238" y="4453062"/>
            <a:ext cx="2540698" cy="2698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3"/>
              </a:lnSpc>
            </a:pPr>
            <a:r>
              <a:rPr lang="en-US" sz="1666" dirty="0">
                <a:solidFill>
                  <a:srgbClr val="000000"/>
                </a:solidFill>
                <a:latin typeface="Open Sauce" panose="020B0604020202020204" charset="0"/>
                <a:ea typeface="TT Norms"/>
                <a:cs typeface="TT Norms"/>
                <a:sym typeface="TT Norms"/>
              </a:rPr>
              <a:t>Politieke </a:t>
            </a:r>
            <a:r>
              <a:rPr lang="en-US" sz="1666" dirty="0" err="1">
                <a:solidFill>
                  <a:srgbClr val="000000"/>
                </a:solidFill>
                <a:latin typeface="Open Sauce" panose="020B0604020202020204" charset="0"/>
                <a:ea typeface="TT Norms"/>
                <a:cs typeface="TT Norms"/>
                <a:sym typeface="TT Norms"/>
              </a:rPr>
              <a:t>extremen</a:t>
            </a:r>
            <a:endParaRPr lang="en-US" sz="1666" dirty="0">
              <a:solidFill>
                <a:srgbClr val="000000"/>
              </a:solidFill>
              <a:latin typeface="Open Sauce" panose="020B0604020202020204" charset="0"/>
              <a:ea typeface="TT Norms"/>
              <a:cs typeface="TT Norms"/>
              <a:sym typeface="TT Norms"/>
            </a:endParaRPr>
          </a:p>
        </p:txBody>
      </p:sp>
      <p:sp>
        <p:nvSpPr>
          <p:cNvPr id="22" name="TextBox 22"/>
          <p:cNvSpPr txBox="1"/>
          <p:nvPr/>
        </p:nvSpPr>
        <p:spPr>
          <a:xfrm>
            <a:off x="5438698" y="4873178"/>
            <a:ext cx="2540698" cy="2698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66" spc="-8" dirty="0">
                <a:solidFill>
                  <a:srgbClr val="000000"/>
                </a:solidFill>
                <a:latin typeface="Open Sauce" panose="020B0604020202020204" charset="0"/>
                <a:ea typeface="TT Norms"/>
                <a:cs typeface="TT Norms"/>
                <a:sym typeface="TT Norms"/>
              </a:rPr>
              <a:t>Religiositeit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5438697" y="5274060"/>
            <a:ext cx="2732563" cy="2698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66" spc="-8" dirty="0" err="1">
                <a:solidFill>
                  <a:srgbClr val="000000"/>
                </a:solidFill>
                <a:latin typeface="Open Sauce" panose="020B0604020202020204" charset="0"/>
                <a:ea typeface="TT Norms"/>
                <a:cs typeface="TT Norms"/>
                <a:sym typeface="TT Norms"/>
              </a:rPr>
              <a:t>Vertrouwen</a:t>
            </a:r>
            <a:r>
              <a:rPr lang="en-US" sz="1666" spc="-8" dirty="0">
                <a:solidFill>
                  <a:srgbClr val="000000"/>
                </a:solidFill>
                <a:latin typeface="Open Sauce" panose="020B0604020202020204" charset="0"/>
                <a:ea typeface="TT Norms"/>
                <a:cs typeface="TT Norms"/>
                <a:sym typeface="TT Norms"/>
              </a:rPr>
              <a:t> in </a:t>
            </a:r>
            <a:r>
              <a:rPr lang="en-US" sz="1666" spc="-8" dirty="0" err="1">
                <a:solidFill>
                  <a:srgbClr val="000000"/>
                </a:solidFill>
                <a:latin typeface="Open Sauce" panose="020B0604020202020204" charset="0"/>
                <a:ea typeface="TT Norms"/>
                <a:cs typeface="TT Norms"/>
                <a:sym typeface="TT Norms"/>
              </a:rPr>
              <a:t>instituties</a:t>
            </a:r>
            <a:endParaRPr lang="en-US" sz="1666" spc="-8" dirty="0">
              <a:solidFill>
                <a:srgbClr val="000000"/>
              </a:solidFill>
              <a:latin typeface="Open Sauce" panose="020B0604020202020204" charset="0"/>
              <a:ea typeface="TT Norms"/>
              <a:cs typeface="TT Norms"/>
              <a:sym typeface="TT Norms"/>
            </a:endParaRPr>
          </a:p>
        </p:txBody>
      </p:sp>
      <p:grpSp>
        <p:nvGrpSpPr>
          <p:cNvPr id="25" name="Group 25"/>
          <p:cNvGrpSpPr/>
          <p:nvPr/>
        </p:nvGrpSpPr>
        <p:grpSpPr>
          <a:xfrm>
            <a:off x="5154715" y="4980393"/>
            <a:ext cx="125504" cy="125504"/>
            <a:chOff x="0" y="0"/>
            <a:chExt cx="812800" cy="812800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689CF"/>
            </a:solidFill>
          </p:spPr>
          <p:txBody>
            <a:bodyPr/>
            <a:lstStyle/>
            <a:p>
              <a:endParaRPr lang="en-NL" sz="1200">
                <a:latin typeface="Open Sauce" panose="020B0604020202020204" charset="0"/>
              </a:endParaRPr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867"/>
                </a:lnSpc>
              </a:pPr>
              <a:endParaRPr sz="1200">
                <a:latin typeface="Open Sauce" panose="020B0604020202020204" charset="0"/>
              </a:endParaRPr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5154715" y="5372598"/>
            <a:ext cx="125504" cy="125504"/>
            <a:chOff x="0" y="0"/>
            <a:chExt cx="812800" cy="812800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689CF"/>
            </a:solidFill>
          </p:spPr>
          <p:txBody>
            <a:bodyPr/>
            <a:lstStyle/>
            <a:p>
              <a:endParaRPr lang="en-NL" sz="1200">
                <a:latin typeface="Open Sauce" panose="020B0604020202020204" charset="0"/>
              </a:endParaRPr>
            </a:p>
          </p:txBody>
        </p:sp>
        <p:sp>
          <p:nvSpPr>
            <p:cNvPr id="30" name="TextBox 30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867"/>
                </a:lnSpc>
              </a:pPr>
              <a:endParaRPr sz="1200">
                <a:latin typeface="Open Sauce" panose="020B0604020202020204" charset="0"/>
              </a:endParaRPr>
            </a:p>
          </p:txBody>
        </p:sp>
      </p:grpSp>
      <p:grpSp>
        <p:nvGrpSpPr>
          <p:cNvPr id="31" name="Group 31"/>
          <p:cNvGrpSpPr/>
          <p:nvPr/>
        </p:nvGrpSpPr>
        <p:grpSpPr>
          <a:xfrm>
            <a:off x="8483403" y="4551600"/>
            <a:ext cx="125504" cy="125504"/>
            <a:chOff x="0" y="0"/>
            <a:chExt cx="812800" cy="812800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689CF"/>
            </a:solidFill>
          </p:spPr>
          <p:txBody>
            <a:bodyPr/>
            <a:lstStyle/>
            <a:p>
              <a:endParaRPr lang="en-NL" sz="1200">
                <a:latin typeface="Open Sauce" panose="020B0604020202020204" charset="0"/>
              </a:endParaRPr>
            </a:p>
          </p:txBody>
        </p:sp>
        <p:sp>
          <p:nvSpPr>
            <p:cNvPr id="33" name="TextBox 33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867"/>
                </a:lnSpc>
              </a:pPr>
              <a:endParaRPr sz="1200">
                <a:latin typeface="Open Sauce" panose="020B0604020202020204" charset="0"/>
              </a:endParaRPr>
            </a:p>
          </p:txBody>
        </p:sp>
      </p:grpSp>
      <p:sp>
        <p:nvSpPr>
          <p:cNvPr id="34" name="TextBox 34"/>
          <p:cNvSpPr txBox="1"/>
          <p:nvPr/>
        </p:nvSpPr>
        <p:spPr>
          <a:xfrm>
            <a:off x="8767386" y="4453062"/>
            <a:ext cx="2540698" cy="2698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3"/>
              </a:lnSpc>
            </a:pPr>
            <a:r>
              <a:rPr lang="en-US" sz="1666" dirty="0">
                <a:solidFill>
                  <a:srgbClr val="000000"/>
                </a:solidFill>
                <a:latin typeface="Open Sauce" panose="020B0604020202020204" charset="0"/>
                <a:ea typeface="TT Norms"/>
                <a:cs typeface="TT Norms"/>
                <a:sym typeface="TT Norms"/>
              </a:rPr>
              <a:t>Leeftijd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8759845" y="4873178"/>
            <a:ext cx="2248791" cy="2698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66" spc="-8" dirty="0">
                <a:solidFill>
                  <a:srgbClr val="000000"/>
                </a:solidFill>
                <a:latin typeface="Open Sauce" panose="020B0604020202020204" charset="0"/>
                <a:ea typeface="TT Norms"/>
                <a:cs typeface="TT Norms"/>
                <a:sym typeface="TT Norms"/>
              </a:rPr>
              <a:t>Opleidingsniveau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8759845" y="5274060"/>
            <a:ext cx="2248791" cy="2698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66" spc="-8" dirty="0">
                <a:solidFill>
                  <a:srgbClr val="000000"/>
                </a:solidFill>
                <a:latin typeface="Open Sauce" panose="020B0604020202020204" charset="0"/>
                <a:ea typeface="TT Norms"/>
                <a:cs typeface="TT Norms"/>
                <a:sym typeface="TT Norms"/>
              </a:rPr>
              <a:t>Geslacht?</a:t>
            </a:r>
          </a:p>
        </p:txBody>
      </p:sp>
      <p:grpSp>
        <p:nvGrpSpPr>
          <p:cNvPr id="38" name="Group 38"/>
          <p:cNvGrpSpPr/>
          <p:nvPr/>
        </p:nvGrpSpPr>
        <p:grpSpPr>
          <a:xfrm>
            <a:off x="8475862" y="4980393"/>
            <a:ext cx="125504" cy="125504"/>
            <a:chOff x="0" y="0"/>
            <a:chExt cx="812800" cy="812800"/>
          </a:xfrm>
        </p:grpSpPr>
        <p:sp>
          <p:nvSpPr>
            <p:cNvPr id="39" name="Freeform 3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689CF"/>
            </a:solidFill>
          </p:spPr>
          <p:txBody>
            <a:bodyPr/>
            <a:lstStyle/>
            <a:p>
              <a:endParaRPr lang="en-NL" sz="1200">
                <a:latin typeface="Open Sauce" panose="020B0604020202020204" charset="0"/>
              </a:endParaRPr>
            </a:p>
          </p:txBody>
        </p:sp>
        <p:sp>
          <p:nvSpPr>
            <p:cNvPr id="40" name="TextBox 40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867"/>
                </a:lnSpc>
              </a:pPr>
              <a:endParaRPr sz="1200">
                <a:latin typeface="Open Sauce" panose="020B0604020202020204" charset="0"/>
              </a:endParaRPr>
            </a:p>
          </p:txBody>
        </p:sp>
      </p:grpSp>
      <p:grpSp>
        <p:nvGrpSpPr>
          <p:cNvPr id="41" name="Group 41"/>
          <p:cNvGrpSpPr/>
          <p:nvPr/>
        </p:nvGrpSpPr>
        <p:grpSpPr>
          <a:xfrm>
            <a:off x="8475862" y="5372598"/>
            <a:ext cx="125504" cy="125504"/>
            <a:chOff x="0" y="0"/>
            <a:chExt cx="812800" cy="812800"/>
          </a:xfrm>
        </p:grpSpPr>
        <p:sp>
          <p:nvSpPr>
            <p:cNvPr id="42" name="Freeform 4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689CF"/>
            </a:solidFill>
          </p:spPr>
          <p:txBody>
            <a:bodyPr/>
            <a:lstStyle/>
            <a:p>
              <a:endParaRPr lang="en-NL" sz="1200">
                <a:latin typeface="Open Sauce" panose="020B0604020202020204" charset="0"/>
              </a:endParaRPr>
            </a:p>
          </p:txBody>
        </p:sp>
        <p:sp>
          <p:nvSpPr>
            <p:cNvPr id="43" name="TextBox 43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867"/>
                </a:lnSpc>
              </a:pPr>
              <a:endParaRPr sz="1200">
                <a:latin typeface="Open Sauce" panose="020B0604020202020204" charset="0"/>
              </a:endParaRPr>
            </a:p>
          </p:txBody>
        </p:sp>
      </p:grpSp>
      <p:sp>
        <p:nvSpPr>
          <p:cNvPr id="45" name="AutoShape 3">
            <a:extLst>
              <a:ext uri="{FF2B5EF4-FFF2-40B4-BE49-F238E27FC236}">
                <a16:creationId xmlns:a16="http://schemas.microsoft.com/office/drawing/2014/main" id="{28D38373-1438-C85C-84A3-B9A617CED5F5}"/>
              </a:ext>
            </a:extLst>
          </p:cNvPr>
          <p:cNvSpPr/>
          <p:nvPr/>
        </p:nvSpPr>
        <p:spPr>
          <a:xfrm>
            <a:off x="777599" y="685800"/>
            <a:ext cx="458216" cy="0"/>
          </a:xfrm>
          <a:prstGeom prst="line">
            <a:avLst/>
          </a:prstGeom>
          <a:ln w="762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NL" sz="1200"/>
          </a:p>
        </p:txBody>
      </p:sp>
      <p:sp>
        <p:nvSpPr>
          <p:cNvPr id="46" name="TextBox 6">
            <a:extLst>
              <a:ext uri="{FF2B5EF4-FFF2-40B4-BE49-F238E27FC236}">
                <a16:creationId xmlns:a16="http://schemas.microsoft.com/office/drawing/2014/main" id="{F4EC8051-5045-CBF7-CD66-8C0DB2D4B3D1}"/>
              </a:ext>
            </a:extLst>
          </p:cNvPr>
          <p:cNvSpPr txBox="1"/>
          <p:nvPr/>
        </p:nvSpPr>
        <p:spPr>
          <a:xfrm>
            <a:off x="777600" y="822550"/>
            <a:ext cx="7230681" cy="7375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973"/>
              </a:lnSpc>
            </a:pPr>
            <a:r>
              <a:rPr lang="en-US" sz="4266" dirty="0">
                <a:solidFill>
                  <a:srgbClr val="000000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Wie </a:t>
            </a:r>
            <a:r>
              <a:rPr lang="en-US" sz="4266" dirty="0" err="1">
                <a:solidFill>
                  <a:srgbClr val="000000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zijn</a:t>
            </a:r>
            <a:r>
              <a:rPr lang="en-US" sz="4266" dirty="0">
                <a:solidFill>
                  <a:srgbClr val="000000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 er </a:t>
            </a:r>
            <a:r>
              <a:rPr lang="en-US" sz="4266" dirty="0" err="1">
                <a:solidFill>
                  <a:srgbClr val="000000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vatbaar</a:t>
            </a:r>
            <a:r>
              <a:rPr lang="en-US" sz="4266" dirty="0">
                <a:solidFill>
                  <a:srgbClr val="000000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?</a:t>
            </a:r>
          </a:p>
        </p:txBody>
      </p:sp>
      <p:sp>
        <p:nvSpPr>
          <p:cNvPr id="47" name="TextBox 18">
            <a:extLst>
              <a:ext uri="{FF2B5EF4-FFF2-40B4-BE49-F238E27FC236}">
                <a16:creationId xmlns:a16="http://schemas.microsoft.com/office/drawing/2014/main" id="{0A989DC3-DB32-C53A-B682-60B4F8C62C14}"/>
              </a:ext>
            </a:extLst>
          </p:cNvPr>
          <p:cNvSpPr txBox="1"/>
          <p:nvPr/>
        </p:nvSpPr>
        <p:spPr>
          <a:xfrm>
            <a:off x="863600" y="3846346"/>
            <a:ext cx="3306362" cy="4051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266"/>
              </a:lnSpc>
            </a:pPr>
            <a:r>
              <a:rPr lang="en-US" sz="2333" dirty="0" err="1">
                <a:solidFill>
                  <a:srgbClr val="000000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Vaardigheden</a:t>
            </a:r>
            <a:r>
              <a:rPr lang="en-US" sz="2333" dirty="0">
                <a:solidFill>
                  <a:srgbClr val="000000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/</a:t>
            </a:r>
            <a:r>
              <a:rPr lang="en-US" sz="2333" dirty="0" err="1">
                <a:solidFill>
                  <a:srgbClr val="000000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kennis</a:t>
            </a:r>
            <a:endParaRPr lang="en-US" sz="2333" dirty="0">
              <a:solidFill>
                <a:srgbClr val="000000"/>
              </a:solidFill>
              <a:latin typeface="DM Serif Display"/>
              <a:ea typeface="DM Serif Display"/>
              <a:cs typeface="DM Serif Display"/>
              <a:sym typeface="DM Serif Display"/>
            </a:endParaRPr>
          </a:p>
        </p:txBody>
      </p:sp>
      <p:sp>
        <p:nvSpPr>
          <p:cNvPr id="48" name="TextBox 18">
            <a:extLst>
              <a:ext uri="{FF2B5EF4-FFF2-40B4-BE49-F238E27FC236}">
                <a16:creationId xmlns:a16="http://schemas.microsoft.com/office/drawing/2014/main" id="{08028D74-2ACC-C606-60C8-9A2E8E07ECCC}"/>
              </a:ext>
            </a:extLst>
          </p:cNvPr>
          <p:cNvSpPr txBox="1"/>
          <p:nvPr/>
        </p:nvSpPr>
        <p:spPr>
          <a:xfrm>
            <a:off x="5177041" y="3854006"/>
            <a:ext cx="3306362" cy="4051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266"/>
              </a:lnSpc>
            </a:pPr>
            <a:r>
              <a:rPr lang="en-US" sz="2333" dirty="0" err="1">
                <a:solidFill>
                  <a:srgbClr val="000000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Wereldbeeld</a:t>
            </a:r>
            <a:endParaRPr lang="en-US" sz="2333" dirty="0">
              <a:solidFill>
                <a:srgbClr val="000000"/>
              </a:solidFill>
              <a:latin typeface="DM Serif Display"/>
              <a:ea typeface="DM Serif Display"/>
              <a:cs typeface="DM Serif Display"/>
              <a:sym typeface="DM Serif Display"/>
            </a:endParaRPr>
          </a:p>
        </p:txBody>
      </p:sp>
      <p:sp>
        <p:nvSpPr>
          <p:cNvPr id="49" name="TextBox 18">
            <a:extLst>
              <a:ext uri="{FF2B5EF4-FFF2-40B4-BE49-F238E27FC236}">
                <a16:creationId xmlns:a16="http://schemas.microsoft.com/office/drawing/2014/main" id="{A61C72FC-3019-6DD0-2B60-FE28BEFACAC3}"/>
              </a:ext>
            </a:extLst>
          </p:cNvPr>
          <p:cNvSpPr txBox="1"/>
          <p:nvPr/>
        </p:nvSpPr>
        <p:spPr>
          <a:xfrm>
            <a:off x="8475862" y="3846345"/>
            <a:ext cx="3306362" cy="4051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266"/>
              </a:lnSpc>
            </a:pPr>
            <a:r>
              <a:rPr lang="en-US" sz="2333" dirty="0" err="1">
                <a:solidFill>
                  <a:srgbClr val="000000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Persoonskenmerken</a:t>
            </a:r>
            <a:endParaRPr lang="en-US" sz="2333" dirty="0">
              <a:solidFill>
                <a:srgbClr val="000000"/>
              </a:solidFill>
              <a:latin typeface="DM Serif Display"/>
              <a:ea typeface="DM Serif Display"/>
              <a:cs typeface="DM Serif Display"/>
              <a:sym typeface="DM Serif Display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66CCD4-887D-61B6-1BAB-5B31A04A26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82597261-9F03-2C25-AB2B-7E28886F474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0000"/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NL" sz="1200" dirty="0"/>
          </a:p>
        </p:txBody>
      </p:sp>
      <p:sp>
        <p:nvSpPr>
          <p:cNvPr id="6" name="AutoShape 6">
            <a:extLst>
              <a:ext uri="{FF2B5EF4-FFF2-40B4-BE49-F238E27FC236}">
                <a16:creationId xmlns:a16="http://schemas.microsoft.com/office/drawing/2014/main" id="{8BF6EDE8-01C3-63D5-E6D3-C626650E3CC9}"/>
              </a:ext>
            </a:extLst>
          </p:cNvPr>
          <p:cNvSpPr/>
          <p:nvPr/>
        </p:nvSpPr>
        <p:spPr>
          <a:xfrm>
            <a:off x="777599" y="685800"/>
            <a:ext cx="458216" cy="0"/>
          </a:xfrm>
          <a:prstGeom prst="line">
            <a:avLst/>
          </a:prstGeom>
          <a:ln w="762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NL" sz="1200"/>
          </a:p>
        </p:txBody>
      </p:sp>
      <p:grpSp>
        <p:nvGrpSpPr>
          <p:cNvPr id="10" name="Group 10">
            <a:extLst>
              <a:ext uri="{FF2B5EF4-FFF2-40B4-BE49-F238E27FC236}">
                <a16:creationId xmlns:a16="http://schemas.microsoft.com/office/drawing/2014/main" id="{85185306-4649-3909-2846-C8C12C1FFC09}"/>
              </a:ext>
            </a:extLst>
          </p:cNvPr>
          <p:cNvGrpSpPr/>
          <p:nvPr/>
        </p:nvGrpSpPr>
        <p:grpSpPr>
          <a:xfrm>
            <a:off x="8063364" y="2327346"/>
            <a:ext cx="3647989" cy="3351037"/>
            <a:chOff x="0" y="0"/>
            <a:chExt cx="4489857" cy="4489857"/>
          </a:xfrm>
        </p:grpSpPr>
        <p:sp>
          <p:nvSpPr>
            <p:cNvPr id="11" name="Freeform 11">
              <a:extLst>
                <a:ext uri="{FF2B5EF4-FFF2-40B4-BE49-F238E27FC236}">
                  <a16:creationId xmlns:a16="http://schemas.microsoft.com/office/drawing/2014/main" id="{9FAC1FAA-ED4A-65D1-2CB5-6620B8C8192A}"/>
                </a:ext>
              </a:extLst>
            </p:cNvPr>
            <p:cNvSpPr/>
            <p:nvPr/>
          </p:nvSpPr>
          <p:spPr>
            <a:xfrm>
              <a:off x="0" y="0"/>
              <a:ext cx="4489857" cy="4489857"/>
            </a:xfrm>
            <a:custGeom>
              <a:avLst/>
              <a:gdLst/>
              <a:ahLst/>
              <a:cxnLst/>
              <a:rect l="l" t="t" r="r" b="b"/>
              <a:pathLst>
                <a:path w="4489857" h="4489857">
                  <a:moveTo>
                    <a:pt x="22991" y="0"/>
                  </a:moveTo>
                  <a:lnTo>
                    <a:pt x="4466866" y="0"/>
                  </a:lnTo>
                  <a:cubicBezTo>
                    <a:pt x="4479564" y="0"/>
                    <a:pt x="4489857" y="10293"/>
                    <a:pt x="4489857" y="22991"/>
                  </a:cubicBezTo>
                  <a:lnTo>
                    <a:pt x="4489857" y="4466866"/>
                  </a:lnTo>
                  <a:cubicBezTo>
                    <a:pt x="4489857" y="4479564"/>
                    <a:pt x="4479564" y="4489857"/>
                    <a:pt x="4466866" y="4489857"/>
                  </a:cubicBezTo>
                  <a:lnTo>
                    <a:pt x="22991" y="4489857"/>
                  </a:lnTo>
                  <a:cubicBezTo>
                    <a:pt x="10293" y="4489857"/>
                    <a:pt x="0" y="4479564"/>
                    <a:pt x="0" y="4466866"/>
                  </a:cubicBezTo>
                  <a:lnTo>
                    <a:pt x="0" y="22991"/>
                  </a:lnTo>
                  <a:cubicBezTo>
                    <a:pt x="0" y="10293"/>
                    <a:pt x="10293" y="0"/>
                    <a:pt x="22991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  <a:ln w="28575" cap="sq">
              <a:solidFill>
                <a:srgbClr val="000000">
                  <a:alpha val="49804"/>
                </a:srgbClr>
              </a:solidFill>
              <a:prstDash val="solid"/>
              <a:miter/>
            </a:ln>
          </p:spPr>
          <p:txBody>
            <a:bodyPr/>
            <a:lstStyle/>
            <a:p>
              <a:endParaRPr lang="en-NL" sz="1200"/>
            </a:p>
          </p:txBody>
        </p:sp>
        <p:sp>
          <p:nvSpPr>
            <p:cNvPr id="12" name="TextBox 12">
              <a:extLst>
                <a:ext uri="{FF2B5EF4-FFF2-40B4-BE49-F238E27FC236}">
                  <a16:creationId xmlns:a16="http://schemas.microsoft.com/office/drawing/2014/main" id="{BBA86BAF-3960-2784-BAAF-50C47075AFAB}"/>
                </a:ext>
              </a:extLst>
            </p:cNvPr>
            <p:cNvSpPr txBox="1"/>
            <p:nvPr/>
          </p:nvSpPr>
          <p:spPr>
            <a:xfrm>
              <a:off x="0" y="-47625"/>
              <a:ext cx="4489857" cy="453748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sp>
        <p:nvSpPr>
          <p:cNvPr id="16" name="TextBox 16">
            <a:extLst>
              <a:ext uri="{FF2B5EF4-FFF2-40B4-BE49-F238E27FC236}">
                <a16:creationId xmlns:a16="http://schemas.microsoft.com/office/drawing/2014/main" id="{85451FE8-DA4E-2DAD-4621-87FEE202B4FC}"/>
              </a:ext>
            </a:extLst>
          </p:cNvPr>
          <p:cNvSpPr txBox="1"/>
          <p:nvPr/>
        </p:nvSpPr>
        <p:spPr>
          <a:xfrm>
            <a:off x="777600" y="822550"/>
            <a:ext cx="5199686" cy="7375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973"/>
              </a:lnSpc>
            </a:pPr>
            <a:r>
              <a:rPr lang="en-US" sz="4266" dirty="0">
                <a:solidFill>
                  <a:srgbClr val="000000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Verder </a:t>
            </a:r>
            <a:r>
              <a:rPr lang="en-US" sz="4266" dirty="0" err="1">
                <a:solidFill>
                  <a:srgbClr val="000000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kijken</a:t>
            </a:r>
            <a:endParaRPr lang="en-US" sz="4266" dirty="0">
              <a:solidFill>
                <a:srgbClr val="000000"/>
              </a:solidFill>
              <a:latin typeface="DM Serif Display"/>
              <a:ea typeface="DM Serif Display"/>
              <a:cs typeface="DM Serif Display"/>
              <a:sym typeface="DM Serif Display"/>
            </a:endParaRPr>
          </a:p>
        </p:txBody>
      </p:sp>
      <p:sp>
        <p:nvSpPr>
          <p:cNvPr id="21" name="TextBox 19">
            <a:extLst>
              <a:ext uri="{FF2B5EF4-FFF2-40B4-BE49-F238E27FC236}">
                <a16:creationId xmlns:a16="http://schemas.microsoft.com/office/drawing/2014/main" id="{CA1EE0E8-F078-7E6B-4773-099F286F38B3}"/>
              </a:ext>
            </a:extLst>
          </p:cNvPr>
          <p:cNvSpPr txBox="1"/>
          <p:nvPr/>
        </p:nvSpPr>
        <p:spPr>
          <a:xfrm>
            <a:off x="8431108" y="2522827"/>
            <a:ext cx="3002409" cy="6811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667"/>
              </a:lnSpc>
            </a:pPr>
            <a:r>
              <a:rPr lang="nl-NL" sz="2000" b="1" dirty="0">
                <a:solidFill>
                  <a:srgbClr val="000000"/>
                </a:solidFill>
                <a:latin typeface="DM Serif Display" pitchFamily="2" charset="0"/>
                <a:ea typeface="Open Sauce"/>
                <a:cs typeface="Open Sauce"/>
                <a:sym typeface="Open Sauce"/>
              </a:rPr>
              <a:t>Versterk het informatie-ecosysteem:</a:t>
            </a:r>
            <a:endParaRPr lang="nl-NL" sz="1667" dirty="0">
              <a:solidFill>
                <a:srgbClr val="000000"/>
              </a:solidFill>
              <a:latin typeface="Open Sauce"/>
              <a:ea typeface="Open Sauce"/>
              <a:cs typeface="Open Sauce"/>
              <a:sym typeface="Open Sauce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BEF5975-72B6-BAD4-F2D5-7C98865B49B1}"/>
              </a:ext>
            </a:extLst>
          </p:cNvPr>
          <p:cNvSpPr txBox="1"/>
          <p:nvPr/>
        </p:nvSpPr>
        <p:spPr>
          <a:xfrm>
            <a:off x="8222667" y="3363361"/>
            <a:ext cx="3329382" cy="20396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667"/>
              </a:lnSpc>
            </a:pPr>
            <a:r>
              <a:rPr lang="nl-NL" sz="1667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Vul informatiegaten met betrouwbare informatie, bereik mensen via vertrouwde netwerken, investeer in vertrouwen in instituties en ondersteun dit met </a:t>
            </a:r>
            <a:r>
              <a:rPr lang="nl-NL" sz="1667" dirty="0" err="1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fact-checking</a:t>
            </a:r>
            <a:r>
              <a:rPr lang="nl-NL" sz="1667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 en mediawijsheid.</a:t>
            </a:r>
          </a:p>
        </p:txBody>
      </p:sp>
      <p:grpSp>
        <p:nvGrpSpPr>
          <p:cNvPr id="24" name="Group 10">
            <a:extLst>
              <a:ext uri="{FF2B5EF4-FFF2-40B4-BE49-F238E27FC236}">
                <a16:creationId xmlns:a16="http://schemas.microsoft.com/office/drawing/2014/main" id="{29A3B297-5CB3-A7C7-3A4D-87F56C1E7EB2}"/>
              </a:ext>
            </a:extLst>
          </p:cNvPr>
          <p:cNvGrpSpPr/>
          <p:nvPr/>
        </p:nvGrpSpPr>
        <p:grpSpPr>
          <a:xfrm>
            <a:off x="4272006" y="2327346"/>
            <a:ext cx="3647989" cy="3351037"/>
            <a:chOff x="0" y="0"/>
            <a:chExt cx="4489857" cy="4489857"/>
          </a:xfrm>
        </p:grpSpPr>
        <p:sp>
          <p:nvSpPr>
            <p:cNvPr id="25" name="Freeform 11">
              <a:extLst>
                <a:ext uri="{FF2B5EF4-FFF2-40B4-BE49-F238E27FC236}">
                  <a16:creationId xmlns:a16="http://schemas.microsoft.com/office/drawing/2014/main" id="{F98E82ED-7405-5576-DE3E-875FB196E5CA}"/>
                </a:ext>
              </a:extLst>
            </p:cNvPr>
            <p:cNvSpPr/>
            <p:nvPr/>
          </p:nvSpPr>
          <p:spPr>
            <a:xfrm>
              <a:off x="0" y="0"/>
              <a:ext cx="4489857" cy="4489857"/>
            </a:xfrm>
            <a:custGeom>
              <a:avLst/>
              <a:gdLst/>
              <a:ahLst/>
              <a:cxnLst/>
              <a:rect l="l" t="t" r="r" b="b"/>
              <a:pathLst>
                <a:path w="4489857" h="4489857">
                  <a:moveTo>
                    <a:pt x="22991" y="0"/>
                  </a:moveTo>
                  <a:lnTo>
                    <a:pt x="4466866" y="0"/>
                  </a:lnTo>
                  <a:cubicBezTo>
                    <a:pt x="4479564" y="0"/>
                    <a:pt x="4489857" y="10293"/>
                    <a:pt x="4489857" y="22991"/>
                  </a:cubicBezTo>
                  <a:lnTo>
                    <a:pt x="4489857" y="4466866"/>
                  </a:lnTo>
                  <a:cubicBezTo>
                    <a:pt x="4489857" y="4479564"/>
                    <a:pt x="4479564" y="4489857"/>
                    <a:pt x="4466866" y="4489857"/>
                  </a:cubicBezTo>
                  <a:lnTo>
                    <a:pt x="22991" y="4489857"/>
                  </a:lnTo>
                  <a:cubicBezTo>
                    <a:pt x="10293" y="4489857"/>
                    <a:pt x="0" y="4479564"/>
                    <a:pt x="0" y="4466866"/>
                  </a:cubicBezTo>
                  <a:lnTo>
                    <a:pt x="0" y="22991"/>
                  </a:lnTo>
                  <a:cubicBezTo>
                    <a:pt x="0" y="10293"/>
                    <a:pt x="10293" y="0"/>
                    <a:pt x="22991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  <a:ln w="28575" cap="sq">
              <a:solidFill>
                <a:srgbClr val="000000">
                  <a:alpha val="49804"/>
                </a:srgbClr>
              </a:solidFill>
              <a:prstDash val="solid"/>
              <a:miter/>
            </a:ln>
          </p:spPr>
          <p:txBody>
            <a:bodyPr/>
            <a:lstStyle/>
            <a:p>
              <a:endParaRPr lang="en-NL" sz="1200"/>
            </a:p>
          </p:txBody>
        </p:sp>
        <p:sp>
          <p:nvSpPr>
            <p:cNvPr id="26" name="TextBox 12">
              <a:extLst>
                <a:ext uri="{FF2B5EF4-FFF2-40B4-BE49-F238E27FC236}">
                  <a16:creationId xmlns:a16="http://schemas.microsoft.com/office/drawing/2014/main" id="{A3C89B2F-CDCA-A2C4-880E-EEBB6CE5FF2A}"/>
                </a:ext>
              </a:extLst>
            </p:cNvPr>
            <p:cNvSpPr txBox="1"/>
            <p:nvPr/>
          </p:nvSpPr>
          <p:spPr>
            <a:xfrm>
              <a:off x="0" y="-47625"/>
              <a:ext cx="4489857" cy="453748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sp>
        <p:nvSpPr>
          <p:cNvPr id="27" name="TextBox 19">
            <a:extLst>
              <a:ext uri="{FF2B5EF4-FFF2-40B4-BE49-F238E27FC236}">
                <a16:creationId xmlns:a16="http://schemas.microsoft.com/office/drawing/2014/main" id="{D910433B-F10D-2946-91C0-FE912DC112FE}"/>
              </a:ext>
            </a:extLst>
          </p:cNvPr>
          <p:cNvSpPr txBox="1"/>
          <p:nvPr/>
        </p:nvSpPr>
        <p:spPr>
          <a:xfrm>
            <a:off x="4639750" y="2522827"/>
            <a:ext cx="3002409" cy="6772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667"/>
              </a:lnSpc>
            </a:pPr>
            <a:r>
              <a:rPr lang="nl-NL" sz="2000" b="1" dirty="0">
                <a:solidFill>
                  <a:srgbClr val="000000"/>
                </a:solidFill>
                <a:latin typeface="DM Serif Display" pitchFamily="2" charset="0"/>
                <a:ea typeface="Open Sauce"/>
                <a:cs typeface="Open Sauce"/>
                <a:sym typeface="Open Sauce"/>
              </a:rPr>
              <a:t>Nepnieuws gaat over meer dan feiten:</a:t>
            </a:r>
            <a:endParaRPr lang="nl-NL" sz="1667" dirty="0">
              <a:solidFill>
                <a:srgbClr val="000000"/>
              </a:solidFill>
              <a:latin typeface="Open Sauce"/>
              <a:ea typeface="Open Sauce"/>
              <a:cs typeface="Open Sauce"/>
              <a:sym typeface="Open Sauce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55A4BB8-2723-2E27-3D76-715935D6C97F}"/>
              </a:ext>
            </a:extLst>
          </p:cNvPr>
          <p:cNvSpPr txBox="1"/>
          <p:nvPr/>
        </p:nvSpPr>
        <p:spPr>
          <a:xfrm>
            <a:off x="4431309" y="3363361"/>
            <a:ext cx="3329382" cy="20396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667"/>
              </a:lnSpc>
            </a:pPr>
            <a:r>
              <a:rPr lang="nl-NL" sz="1667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De oplossing ligt niet alleen in het bestrijden van nepnieuws, maar ook in het versterken van het informatie-ecosysteem waarin mensen hun informatie vinden, interpreteren en vertrouwen.</a:t>
            </a:r>
          </a:p>
        </p:txBody>
      </p:sp>
      <p:grpSp>
        <p:nvGrpSpPr>
          <p:cNvPr id="34" name="Group 10">
            <a:extLst>
              <a:ext uri="{FF2B5EF4-FFF2-40B4-BE49-F238E27FC236}">
                <a16:creationId xmlns:a16="http://schemas.microsoft.com/office/drawing/2014/main" id="{6C4D810C-7070-74B2-2C09-CAC15A883146}"/>
              </a:ext>
            </a:extLst>
          </p:cNvPr>
          <p:cNvGrpSpPr/>
          <p:nvPr/>
        </p:nvGrpSpPr>
        <p:grpSpPr>
          <a:xfrm>
            <a:off x="480648" y="2327346"/>
            <a:ext cx="3647989" cy="3351037"/>
            <a:chOff x="0" y="0"/>
            <a:chExt cx="4489857" cy="4489857"/>
          </a:xfrm>
        </p:grpSpPr>
        <p:sp>
          <p:nvSpPr>
            <p:cNvPr id="35" name="Freeform 11">
              <a:extLst>
                <a:ext uri="{FF2B5EF4-FFF2-40B4-BE49-F238E27FC236}">
                  <a16:creationId xmlns:a16="http://schemas.microsoft.com/office/drawing/2014/main" id="{22F61918-00AF-D411-4F26-AEE08B2D3513}"/>
                </a:ext>
              </a:extLst>
            </p:cNvPr>
            <p:cNvSpPr/>
            <p:nvPr/>
          </p:nvSpPr>
          <p:spPr>
            <a:xfrm>
              <a:off x="0" y="0"/>
              <a:ext cx="4489857" cy="4489857"/>
            </a:xfrm>
            <a:custGeom>
              <a:avLst/>
              <a:gdLst/>
              <a:ahLst/>
              <a:cxnLst/>
              <a:rect l="l" t="t" r="r" b="b"/>
              <a:pathLst>
                <a:path w="4489857" h="4489857">
                  <a:moveTo>
                    <a:pt x="22991" y="0"/>
                  </a:moveTo>
                  <a:lnTo>
                    <a:pt x="4466866" y="0"/>
                  </a:lnTo>
                  <a:cubicBezTo>
                    <a:pt x="4479564" y="0"/>
                    <a:pt x="4489857" y="10293"/>
                    <a:pt x="4489857" y="22991"/>
                  </a:cubicBezTo>
                  <a:lnTo>
                    <a:pt x="4489857" y="4466866"/>
                  </a:lnTo>
                  <a:cubicBezTo>
                    <a:pt x="4489857" y="4479564"/>
                    <a:pt x="4479564" y="4489857"/>
                    <a:pt x="4466866" y="4489857"/>
                  </a:cubicBezTo>
                  <a:lnTo>
                    <a:pt x="22991" y="4489857"/>
                  </a:lnTo>
                  <a:cubicBezTo>
                    <a:pt x="10293" y="4489857"/>
                    <a:pt x="0" y="4479564"/>
                    <a:pt x="0" y="4466866"/>
                  </a:cubicBezTo>
                  <a:lnTo>
                    <a:pt x="0" y="22991"/>
                  </a:lnTo>
                  <a:cubicBezTo>
                    <a:pt x="0" y="10293"/>
                    <a:pt x="10293" y="0"/>
                    <a:pt x="22991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  <a:ln w="28575" cap="sq">
              <a:solidFill>
                <a:srgbClr val="000000">
                  <a:alpha val="49804"/>
                </a:srgbClr>
              </a:solidFill>
              <a:prstDash val="solid"/>
              <a:miter/>
            </a:ln>
          </p:spPr>
          <p:txBody>
            <a:bodyPr/>
            <a:lstStyle/>
            <a:p>
              <a:endParaRPr lang="en-NL" sz="1200"/>
            </a:p>
          </p:txBody>
        </p:sp>
        <p:sp>
          <p:nvSpPr>
            <p:cNvPr id="36" name="TextBox 12">
              <a:extLst>
                <a:ext uri="{FF2B5EF4-FFF2-40B4-BE49-F238E27FC236}">
                  <a16:creationId xmlns:a16="http://schemas.microsoft.com/office/drawing/2014/main" id="{94F1242F-4A91-D6C6-EE2C-AF496B904C97}"/>
                </a:ext>
              </a:extLst>
            </p:cNvPr>
            <p:cNvSpPr txBox="1"/>
            <p:nvPr/>
          </p:nvSpPr>
          <p:spPr>
            <a:xfrm>
              <a:off x="0" y="-47625"/>
              <a:ext cx="4489857" cy="453748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sp>
        <p:nvSpPr>
          <p:cNvPr id="37" name="TextBox 19">
            <a:extLst>
              <a:ext uri="{FF2B5EF4-FFF2-40B4-BE49-F238E27FC236}">
                <a16:creationId xmlns:a16="http://schemas.microsoft.com/office/drawing/2014/main" id="{AF698ABA-5279-8D9D-0837-B67A712CF84A}"/>
              </a:ext>
            </a:extLst>
          </p:cNvPr>
          <p:cNvSpPr txBox="1"/>
          <p:nvPr/>
        </p:nvSpPr>
        <p:spPr>
          <a:xfrm>
            <a:off x="848392" y="2522827"/>
            <a:ext cx="3002409" cy="6772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667"/>
              </a:lnSpc>
            </a:pPr>
            <a:r>
              <a:rPr lang="nl-NL" sz="2000" b="1" dirty="0">
                <a:solidFill>
                  <a:srgbClr val="000000"/>
                </a:solidFill>
                <a:latin typeface="DM Serif Display" pitchFamily="2" charset="0"/>
                <a:ea typeface="Open Sauce"/>
                <a:cs typeface="Open Sauce"/>
                <a:sym typeface="Open Sauce"/>
              </a:rPr>
              <a:t>Nepnieuws is geen losstaand probleem:</a:t>
            </a:r>
            <a:endParaRPr lang="nl-NL" sz="1667" dirty="0">
              <a:solidFill>
                <a:srgbClr val="000000"/>
              </a:solidFill>
              <a:latin typeface="Open Sauce"/>
              <a:ea typeface="Open Sauce"/>
              <a:cs typeface="Open Sauce"/>
              <a:sym typeface="Open Sauce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867417B6-ABAA-DD31-A2EF-4B22BAAB79A7}"/>
              </a:ext>
            </a:extLst>
          </p:cNvPr>
          <p:cNvSpPr txBox="1"/>
          <p:nvPr/>
        </p:nvSpPr>
        <p:spPr>
          <a:xfrm>
            <a:off x="639951" y="3363361"/>
            <a:ext cx="3329382" cy="20473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667"/>
              </a:lnSpc>
            </a:pPr>
            <a:r>
              <a:rPr lang="nl-NL" sz="1667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Informatie- en kennisgaten, onzekerheid, emoties, sociale identiteit en afnemend vertrouwen creëren ruimte voor nepnieuws om zich te verspreiden en invloed te krijgen.</a:t>
            </a:r>
          </a:p>
        </p:txBody>
      </p:sp>
    </p:spTree>
    <p:extLst>
      <p:ext uri="{BB962C8B-B14F-4D97-AF65-F5344CB8AC3E}">
        <p14:creationId xmlns:p14="http://schemas.microsoft.com/office/powerpoint/2010/main" val="291602627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0000"/>
            </a:blip>
            <a:stretch>
              <a:fillRect/>
            </a:stretch>
          </a:blipFill>
        </p:spPr>
        <p:txBody>
          <a:bodyPr/>
          <a:lstStyle/>
          <a:p>
            <a:endParaRPr lang="en-NL" sz="1200"/>
          </a:p>
        </p:txBody>
      </p:sp>
      <p:sp>
        <p:nvSpPr>
          <p:cNvPr id="3" name="TextBox 3"/>
          <p:cNvSpPr txBox="1"/>
          <p:nvPr/>
        </p:nvSpPr>
        <p:spPr>
          <a:xfrm>
            <a:off x="1743209" y="2642655"/>
            <a:ext cx="8705583" cy="1111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334"/>
              </a:lnSpc>
            </a:pPr>
            <a:r>
              <a:rPr lang="en-US" sz="8334">
                <a:solidFill>
                  <a:srgbClr val="000000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Thanks!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2787029" y="3794130"/>
            <a:ext cx="6617943" cy="2698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33"/>
              </a:lnSpc>
              <a:spcBef>
                <a:spcPct val="0"/>
              </a:spcBef>
            </a:pPr>
            <a:r>
              <a:rPr lang="en-US" sz="1666" spc="166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Ellen Droog (e.f.droog@vu.nl)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2">
            <a:extLst>
              <a:ext uri="{FF2B5EF4-FFF2-40B4-BE49-F238E27FC236}">
                <a16:creationId xmlns:a16="http://schemas.microsoft.com/office/drawing/2014/main" id="{96F70DF0-F7EF-8BCC-E4D3-5C25C6F50BDE}"/>
              </a:ext>
            </a:extLst>
          </p:cNvPr>
          <p:cNvSpPr/>
          <p:nvPr/>
        </p:nvSpPr>
        <p:spPr>
          <a:xfrm>
            <a:off x="0" y="21775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0000"/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NL" sz="1200" dirty="0"/>
          </a:p>
        </p:txBody>
      </p:sp>
      <p:sp>
        <p:nvSpPr>
          <p:cNvPr id="3" name="Freeform 3"/>
          <p:cNvSpPr/>
          <p:nvPr/>
        </p:nvSpPr>
        <p:spPr>
          <a:xfrm>
            <a:off x="2328914" y="2522550"/>
            <a:ext cx="7534173" cy="2994833"/>
          </a:xfrm>
          <a:custGeom>
            <a:avLst/>
            <a:gdLst/>
            <a:ahLst/>
            <a:cxnLst/>
            <a:rect l="l" t="t" r="r" b="b"/>
            <a:pathLst>
              <a:path w="11301259" h="4492250">
                <a:moveTo>
                  <a:pt x="0" y="0"/>
                </a:moveTo>
                <a:lnTo>
                  <a:pt x="11301258" y="0"/>
                </a:lnTo>
                <a:lnTo>
                  <a:pt x="11301258" y="4492251"/>
                </a:lnTo>
                <a:lnTo>
                  <a:pt x="0" y="449225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NL" sz="120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CE99D78-07AB-B458-4670-AD7D1D758D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4" t="8470" r="5434" b="44237"/>
          <a:stretch>
            <a:fillRect/>
          </a:stretch>
        </p:blipFill>
        <p:spPr>
          <a:xfrm>
            <a:off x="2328914" y="2501133"/>
            <a:ext cx="7534173" cy="3299278"/>
          </a:xfrm>
          <a:prstGeom prst="rect">
            <a:avLst/>
          </a:prstGeom>
        </p:spPr>
      </p:pic>
      <p:sp>
        <p:nvSpPr>
          <p:cNvPr id="4" name="Freeform 4"/>
          <p:cNvSpPr/>
          <p:nvPr/>
        </p:nvSpPr>
        <p:spPr>
          <a:xfrm>
            <a:off x="5002864" y="2926831"/>
            <a:ext cx="2186272" cy="2186272"/>
          </a:xfrm>
          <a:custGeom>
            <a:avLst/>
            <a:gdLst/>
            <a:ahLst/>
            <a:cxnLst/>
            <a:rect l="l" t="t" r="r" b="b"/>
            <a:pathLst>
              <a:path w="3279408" h="3279408">
                <a:moveTo>
                  <a:pt x="0" y="0"/>
                </a:moveTo>
                <a:lnTo>
                  <a:pt x="3279408" y="0"/>
                </a:lnTo>
                <a:lnTo>
                  <a:pt x="3279408" y="3279409"/>
                </a:lnTo>
                <a:lnTo>
                  <a:pt x="0" y="3279409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NL" sz="1200"/>
          </a:p>
        </p:txBody>
      </p:sp>
      <p:sp>
        <p:nvSpPr>
          <p:cNvPr id="5" name="TextBox 5"/>
          <p:cNvSpPr txBox="1"/>
          <p:nvPr/>
        </p:nvSpPr>
        <p:spPr>
          <a:xfrm>
            <a:off x="1695822" y="1421884"/>
            <a:ext cx="8800356" cy="7103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34"/>
              </a:lnSpc>
            </a:pPr>
            <a:r>
              <a:rPr lang="en-US" sz="5334" spc="-107" dirty="0">
                <a:solidFill>
                  <a:srgbClr val="000000"/>
                </a:solidFill>
                <a:latin typeface="DM Serif Display" pitchFamily="2" charset="0"/>
                <a:ea typeface="TT Norms Bold"/>
                <a:cs typeface="TT Norms Bold"/>
                <a:sym typeface="TT Norms Bold"/>
              </a:rPr>
              <a:t>Echt of nep?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2">
            <a:extLst>
              <a:ext uri="{FF2B5EF4-FFF2-40B4-BE49-F238E27FC236}">
                <a16:creationId xmlns:a16="http://schemas.microsoft.com/office/drawing/2014/main" id="{EE46B8C1-0BD6-5528-313D-6B64F1EFCED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0000"/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NL" sz="1200" dirty="0"/>
          </a:p>
        </p:txBody>
      </p:sp>
      <p:sp>
        <p:nvSpPr>
          <p:cNvPr id="3" name="Freeform 3"/>
          <p:cNvSpPr/>
          <p:nvPr/>
        </p:nvSpPr>
        <p:spPr>
          <a:xfrm>
            <a:off x="5002864" y="2926831"/>
            <a:ext cx="2186272" cy="2186272"/>
          </a:xfrm>
          <a:custGeom>
            <a:avLst/>
            <a:gdLst/>
            <a:ahLst/>
            <a:cxnLst/>
            <a:rect l="l" t="t" r="r" b="b"/>
            <a:pathLst>
              <a:path w="3279408" h="3279408">
                <a:moveTo>
                  <a:pt x="0" y="0"/>
                </a:moveTo>
                <a:lnTo>
                  <a:pt x="3279408" y="0"/>
                </a:lnTo>
                <a:lnTo>
                  <a:pt x="3279408" y="3279409"/>
                </a:lnTo>
                <a:lnTo>
                  <a:pt x="0" y="3279409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NL" sz="1200"/>
          </a:p>
        </p:txBody>
      </p:sp>
      <p:sp>
        <p:nvSpPr>
          <p:cNvPr id="4" name="Freeform 4"/>
          <p:cNvSpPr/>
          <p:nvPr/>
        </p:nvSpPr>
        <p:spPr>
          <a:xfrm>
            <a:off x="2328914" y="2427300"/>
            <a:ext cx="7534173" cy="3428049"/>
          </a:xfrm>
          <a:custGeom>
            <a:avLst/>
            <a:gdLst/>
            <a:ahLst/>
            <a:cxnLst/>
            <a:rect l="l" t="t" r="r" b="b"/>
            <a:pathLst>
              <a:path w="11301259" h="5142073">
                <a:moveTo>
                  <a:pt x="0" y="0"/>
                </a:moveTo>
                <a:lnTo>
                  <a:pt x="11301258" y="0"/>
                </a:lnTo>
                <a:lnTo>
                  <a:pt x="11301258" y="5142073"/>
                </a:lnTo>
                <a:lnTo>
                  <a:pt x="0" y="514207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NL" sz="1200"/>
          </a:p>
        </p:txBody>
      </p:sp>
      <p:sp>
        <p:nvSpPr>
          <p:cNvPr id="5" name="TextBox 5"/>
          <p:cNvSpPr txBox="1"/>
          <p:nvPr/>
        </p:nvSpPr>
        <p:spPr>
          <a:xfrm>
            <a:off x="1695822" y="1421884"/>
            <a:ext cx="8800356" cy="7103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34"/>
              </a:lnSpc>
            </a:pPr>
            <a:r>
              <a:rPr lang="en-US" sz="5334" spc="-107" dirty="0">
                <a:solidFill>
                  <a:srgbClr val="000000"/>
                </a:solidFill>
                <a:latin typeface="DM Serif Display" pitchFamily="2" charset="0"/>
                <a:ea typeface="TT Norms Bold"/>
                <a:cs typeface="TT Norms Bold"/>
                <a:sym typeface="TT Norms Bold"/>
              </a:rPr>
              <a:t>Echt of nep?</a:t>
            </a:r>
          </a:p>
        </p:txBody>
      </p:sp>
      <p:pic>
        <p:nvPicPr>
          <p:cNvPr id="7" name="Picture 6" descr="A close-up of a document&#10;&#10;AI-generated content may be incorrect.">
            <a:extLst>
              <a:ext uri="{FF2B5EF4-FFF2-40B4-BE49-F238E27FC236}">
                <a16:creationId xmlns:a16="http://schemas.microsoft.com/office/drawing/2014/main" id="{02597E9B-6CAB-CB4A-DE31-44B4D63F528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9" t="7107" r="4483" b="38064"/>
          <a:stretch>
            <a:fillRect/>
          </a:stretch>
        </p:blipFill>
        <p:spPr>
          <a:xfrm>
            <a:off x="2336800" y="2354314"/>
            <a:ext cx="7534173" cy="3767086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2">
            <a:extLst>
              <a:ext uri="{FF2B5EF4-FFF2-40B4-BE49-F238E27FC236}">
                <a16:creationId xmlns:a16="http://schemas.microsoft.com/office/drawing/2014/main" id="{B04DDCE0-13ED-99A9-9935-C9F551962204}"/>
              </a:ext>
            </a:extLst>
          </p:cNvPr>
          <p:cNvSpPr/>
          <p:nvPr/>
        </p:nvSpPr>
        <p:spPr>
          <a:xfrm>
            <a:off x="0" y="21775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0000"/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NL" sz="1200" dirty="0"/>
          </a:p>
        </p:txBody>
      </p:sp>
      <p:sp>
        <p:nvSpPr>
          <p:cNvPr id="3" name="Freeform 3"/>
          <p:cNvSpPr/>
          <p:nvPr/>
        </p:nvSpPr>
        <p:spPr>
          <a:xfrm>
            <a:off x="5002864" y="2926831"/>
            <a:ext cx="2186272" cy="2186272"/>
          </a:xfrm>
          <a:custGeom>
            <a:avLst/>
            <a:gdLst/>
            <a:ahLst/>
            <a:cxnLst/>
            <a:rect l="l" t="t" r="r" b="b"/>
            <a:pathLst>
              <a:path w="3279408" h="3279408">
                <a:moveTo>
                  <a:pt x="0" y="0"/>
                </a:moveTo>
                <a:lnTo>
                  <a:pt x="3279408" y="0"/>
                </a:lnTo>
                <a:lnTo>
                  <a:pt x="3279408" y="3279409"/>
                </a:lnTo>
                <a:lnTo>
                  <a:pt x="0" y="3279409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NL" sz="1200"/>
          </a:p>
        </p:txBody>
      </p:sp>
      <p:sp>
        <p:nvSpPr>
          <p:cNvPr id="4" name="Freeform 4"/>
          <p:cNvSpPr/>
          <p:nvPr/>
        </p:nvSpPr>
        <p:spPr>
          <a:xfrm>
            <a:off x="2328914" y="2427300"/>
            <a:ext cx="7534173" cy="3428049"/>
          </a:xfrm>
          <a:custGeom>
            <a:avLst/>
            <a:gdLst/>
            <a:ahLst/>
            <a:cxnLst/>
            <a:rect l="l" t="t" r="r" b="b"/>
            <a:pathLst>
              <a:path w="11301259" h="5142073">
                <a:moveTo>
                  <a:pt x="0" y="0"/>
                </a:moveTo>
                <a:lnTo>
                  <a:pt x="11301258" y="0"/>
                </a:lnTo>
                <a:lnTo>
                  <a:pt x="11301258" y="5142073"/>
                </a:lnTo>
                <a:lnTo>
                  <a:pt x="0" y="514207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NL" sz="1200"/>
          </a:p>
        </p:txBody>
      </p:sp>
      <p:sp>
        <p:nvSpPr>
          <p:cNvPr id="5" name="TextBox 5"/>
          <p:cNvSpPr txBox="1"/>
          <p:nvPr/>
        </p:nvSpPr>
        <p:spPr>
          <a:xfrm>
            <a:off x="1695822" y="1421884"/>
            <a:ext cx="8800356" cy="7055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34"/>
              </a:lnSpc>
            </a:pPr>
            <a:r>
              <a:rPr lang="en-US" sz="5334" spc="-107" dirty="0">
                <a:solidFill>
                  <a:srgbClr val="000000"/>
                </a:solidFill>
                <a:latin typeface="DM Serif Display" pitchFamily="2" charset="0"/>
                <a:ea typeface="TT Norms Bold"/>
                <a:cs typeface="TT Norms Bold"/>
                <a:sym typeface="TT Norms Bold"/>
              </a:rPr>
              <a:t>Echt of nep?</a:t>
            </a:r>
          </a:p>
        </p:txBody>
      </p:sp>
      <p:pic>
        <p:nvPicPr>
          <p:cNvPr id="7" name="Picture 6" descr="A close-up of a document&#10;&#10;AI-generated content may be incorrect.">
            <a:extLst>
              <a:ext uri="{FF2B5EF4-FFF2-40B4-BE49-F238E27FC236}">
                <a16:creationId xmlns:a16="http://schemas.microsoft.com/office/drawing/2014/main" id="{4996D4DE-0D1B-D858-5ED4-7541903FA53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9" t="7107" r="4483" b="38064"/>
          <a:stretch>
            <a:fillRect/>
          </a:stretch>
        </p:blipFill>
        <p:spPr>
          <a:xfrm>
            <a:off x="2336800" y="2354314"/>
            <a:ext cx="7534173" cy="3767086"/>
          </a:xfrm>
          <a:prstGeom prst="rect">
            <a:avLst/>
          </a:prstGeom>
        </p:spPr>
      </p:pic>
      <p:sp>
        <p:nvSpPr>
          <p:cNvPr id="6" name="Freeform 6"/>
          <p:cNvSpPr/>
          <p:nvPr/>
        </p:nvSpPr>
        <p:spPr>
          <a:xfrm>
            <a:off x="4977549" y="3022874"/>
            <a:ext cx="2236902" cy="2236902"/>
          </a:xfrm>
          <a:custGeom>
            <a:avLst/>
            <a:gdLst/>
            <a:ahLst/>
            <a:cxnLst/>
            <a:rect l="l" t="t" r="r" b="b"/>
            <a:pathLst>
              <a:path w="3355353" h="3355353">
                <a:moveTo>
                  <a:pt x="0" y="0"/>
                </a:moveTo>
                <a:lnTo>
                  <a:pt x="3355354" y="0"/>
                </a:lnTo>
                <a:lnTo>
                  <a:pt x="3355354" y="3355353"/>
                </a:lnTo>
                <a:lnTo>
                  <a:pt x="0" y="3355353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NL" sz="120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2">
            <a:extLst>
              <a:ext uri="{FF2B5EF4-FFF2-40B4-BE49-F238E27FC236}">
                <a16:creationId xmlns:a16="http://schemas.microsoft.com/office/drawing/2014/main" id="{5B310244-1074-9079-26EF-A2662B1516EC}"/>
              </a:ext>
            </a:extLst>
          </p:cNvPr>
          <p:cNvSpPr/>
          <p:nvPr/>
        </p:nvSpPr>
        <p:spPr>
          <a:xfrm>
            <a:off x="0" y="21775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0000"/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NL" sz="1200" dirty="0"/>
          </a:p>
        </p:txBody>
      </p:sp>
      <p:sp>
        <p:nvSpPr>
          <p:cNvPr id="3" name="Freeform 3"/>
          <p:cNvSpPr/>
          <p:nvPr/>
        </p:nvSpPr>
        <p:spPr>
          <a:xfrm>
            <a:off x="5002864" y="2926831"/>
            <a:ext cx="2186272" cy="2186272"/>
          </a:xfrm>
          <a:custGeom>
            <a:avLst/>
            <a:gdLst/>
            <a:ahLst/>
            <a:cxnLst/>
            <a:rect l="l" t="t" r="r" b="b"/>
            <a:pathLst>
              <a:path w="3279408" h="3279408">
                <a:moveTo>
                  <a:pt x="0" y="0"/>
                </a:moveTo>
                <a:lnTo>
                  <a:pt x="3279408" y="0"/>
                </a:lnTo>
                <a:lnTo>
                  <a:pt x="3279408" y="3279409"/>
                </a:lnTo>
                <a:lnTo>
                  <a:pt x="0" y="3279409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NL" sz="1200"/>
          </a:p>
        </p:txBody>
      </p:sp>
      <p:sp>
        <p:nvSpPr>
          <p:cNvPr id="4" name="Freeform 4"/>
          <p:cNvSpPr/>
          <p:nvPr/>
        </p:nvSpPr>
        <p:spPr>
          <a:xfrm>
            <a:off x="2328914" y="2591885"/>
            <a:ext cx="7534173" cy="3004251"/>
          </a:xfrm>
          <a:custGeom>
            <a:avLst/>
            <a:gdLst/>
            <a:ahLst/>
            <a:cxnLst/>
            <a:rect l="l" t="t" r="r" b="b"/>
            <a:pathLst>
              <a:path w="11301259" h="4506377">
                <a:moveTo>
                  <a:pt x="0" y="0"/>
                </a:moveTo>
                <a:lnTo>
                  <a:pt x="11301258" y="0"/>
                </a:lnTo>
                <a:lnTo>
                  <a:pt x="11301258" y="4506377"/>
                </a:lnTo>
                <a:lnTo>
                  <a:pt x="0" y="450637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NL" sz="1200"/>
          </a:p>
        </p:txBody>
      </p:sp>
      <p:sp>
        <p:nvSpPr>
          <p:cNvPr id="5" name="TextBox 5"/>
          <p:cNvSpPr txBox="1"/>
          <p:nvPr/>
        </p:nvSpPr>
        <p:spPr>
          <a:xfrm>
            <a:off x="1695822" y="1421884"/>
            <a:ext cx="8800356" cy="7103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34"/>
              </a:lnSpc>
            </a:pPr>
            <a:r>
              <a:rPr lang="en-US" sz="5334" spc="-107" dirty="0">
                <a:solidFill>
                  <a:srgbClr val="000000"/>
                </a:solidFill>
                <a:latin typeface="DM Serif Display" pitchFamily="2" charset="0"/>
                <a:ea typeface="TT Norms Bold"/>
                <a:cs typeface="TT Norms Bold"/>
                <a:sym typeface="TT Norms Bold"/>
              </a:rPr>
              <a:t>Echt of nep?</a:t>
            </a:r>
          </a:p>
        </p:txBody>
      </p:sp>
      <p:pic>
        <p:nvPicPr>
          <p:cNvPr id="7" name="Picture 6" descr="A close-up of a document&#10;&#10;AI-generated content may be incorrect.">
            <a:extLst>
              <a:ext uri="{FF2B5EF4-FFF2-40B4-BE49-F238E27FC236}">
                <a16:creationId xmlns:a16="http://schemas.microsoft.com/office/drawing/2014/main" id="{5B37227F-0CAA-C651-2ABF-D484A6247B4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72" t="8122" r="7207" b="43140"/>
          <a:stretch>
            <a:fillRect/>
          </a:stretch>
        </p:blipFill>
        <p:spPr>
          <a:xfrm>
            <a:off x="2326881" y="2490284"/>
            <a:ext cx="7537218" cy="3478716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2">
            <a:extLst>
              <a:ext uri="{FF2B5EF4-FFF2-40B4-BE49-F238E27FC236}">
                <a16:creationId xmlns:a16="http://schemas.microsoft.com/office/drawing/2014/main" id="{E5DF6BC9-404D-ECF9-27CD-782948F59743}"/>
              </a:ext>
            </a:extLst>
          </p:cNvPr>
          <p:cNvSpPr/>
          <p:nvPr/>
        </p:nvSpPr>
        <p:spPr>
          <a:xfrm>
            <a:off x="0" y="21775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0000"/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NL" sz="1200" dirty="0"/>
          </a:p>
        </p:txBody>
      </p:sp>
      <p:sp>
        <p:nvSpPr>
          <p:cNvPr id="3" name="Freeform 3"/>
          <p:cNvSpPr/>
          <p:nvPr/>
        </p:nvSpPr>
        <p:spPr>
          <a:xfrm>
            <a:off x="5002864" y="2926831"/>
            <a:ext cx="2186272" cy="2186272"/>
          </a:xfrm>
          <a:custGeom>
            <a:avLst/>
            <a:gdLst/>
            <a:ahLst/>
            <a:cxnLst/>
            <a:rect l="l" t="t" r="r" b="b"/>
            <a:pathLst>
              <a:path w="3279408" h="3279408">
                <a:moveTo>
                  <a:pt x="0" y="0"/>
                </a:moveTo>
                <a:lnTo>
                  <a:pt x="3279408" y="0"/>
                </a:lnTo>
                <a:lnTo>
                  <a:pt x="3279408" y="3279409"/>
                </a:lnTo>
                <a:lnTo>
                  <a:pt x="0" y="3279409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NL" sz="1200"/>
          </a:p>
        </p:txBody>
      </p:sp>
      <p:sp>
        <p:nvSpPr>
          <p:cNvPr id="4" name="Freeform 4"/>
          <p:cNvSpPr/>
          <p:nvPr/>
        </p:nvSpPr>
        <p:spPr>
          <a:xfrm>
            <a:off x="2328914" y="2591885"/>
            <a:ext cx="7534173" cy="3004251"/>
          </a:xfrm>
          <a:custGeom>
            <a:avLst/>
            <a:gdLst/>
            <a:ahLst/>
            <a:cxnLst/>
            <a:rect l="l" t="t" r="r" b="b"/>
            <a:pathLst>
              <a:path w="11301259" h="4506377">
                <a:moveTo>
                  <a:pt x="0" y="0"/>
                </a:moveTo>
                <a:lnTo>
                  <a:pt x="11301258" y="0"/>
                </a:lnTo>
                <a:lnTo>
                  <a:pt x="11301258" y="4506377"/>
                </a:lnTo>
                <a:lnTo>
                  <a:pt x="0" y="450637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NL" sz="1200"/>
          </a:p>
        </p:txBody>
      </p:sp>
      <p:sp>
        <p:nvSpPr>
          <p:cNvPr id="5" name="TextBox 5"/>
          <p:cNvSpPr txBox="1"/>
          <p:nvPr/>
        </p:nvSpPr>
        <p:spPr>
          <a:xfrm>
            <a:off x="1695822" y="1421884"/>
            <a:ext cx="8800356" cy="7103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34"/>
              </a:lnSpc>
            </a:pPr>
            <a:r>
              <a:rPr lang="en-US" sz="5334" spc="-107" dirty="0">
                <a:solidFill>
                  <a:srgbClr val="000000"/>
                </a:solidFill>
                <a:latin typeface="DM Serif Display" pitchFamily="2" charset="0"/>
                <a:ea typeface="TT Norms Bold"/>
                <a:cs typeface="TT Norms Bold"/>
                <a:sym typeface="TT Norms Bold"/>
              </a:rPr>
              <a:t>Echt of nep?</a:t>
            </a:r>
          </a:p>
        </p:txBody>
      </p:sp>
      <p:pic>
        <p:nvPicPr>
          <p:cNvPr id="7" name="Picture 6" descr="A close-up of a document&#10;&#10;AI-generated content may be incorrect.">
            <a:extLst>
              <a:ext uri="{FF2B5EF4-FFF2-40B4-BE49-F238E27FC236}">
                <a16:creationId xmlns:a16="http://schemas.microsoft.com/office/drawing/2014/main" id="{BB23CE89-2AF4-BF7F-7ECE-8DD4A87A036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72" t="8122" r="7207" b="43140"/>
          <a:stretch>
            <a:fillRect/>
          </a:stretch>
        </p:blipFill>
        <p:spPr>
          <a:xfrm>
            <a:off x="2326881" y="2490284"/>
            <a:ext cx="7537218" cy="3478716"/>
          </a:xfrm>
          <a:prstGeom prst="rect">
            <a:avLst/>
          </a:prstGeom>
        </p:spPr>
      </p:pic>
      <p:sp>
        <p:nvSpPr>
          <p:cNvPr id="6" name="Freeform 6"/>
          <p:cNvSpPr/>
          <p:nvPr/>
        </p:nvSpPr>
        <p:spPr>
          <a:xfrm>
            <a:off x="5104464" y="3028431"/>
            <a:ext cx="2186272" cy="2186272"/>
          </a:xfrm>
          <a:custGeom>
            <a:avLst/>
            <a:gdLst/>
            <a:ahLst/>
            <a:cxnLst/>
            <a:rect l="l" t="t" r="r" b="b"/>
            <a:pathLst>
              <a:path w="3279408" h="3279408">
                <a:moveTo>
                  <a:pt x="0" y="0"/>
                </a:moveTo>
                <a:lnTo>
                  <a:pt x="3279408" y="0"/>
                </a:lnTo>
                <a:lnTo>
                  <a:pt x="3279408" y="3279409"/>
                </a:lnTo>
                <a:lnTo>
                  <a:pt x="0" y="3279409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NL" sz="120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2">
            <a:extLst>
              <a:ext uri="{FF2B5EF4-FFF2-40B4-BE49-F238E27FC236}">
                <a16:creationId xmlns:a16="http://schemas.microsoft.com/office/drawing/2014/main" id="{80203FD4-A643-8F26-F9D4-29C6231BA3E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0000"/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NL" sz="1200" dirty="0"/>
          </a:p>
        </p:txBody>
      </p:sp>
      <p:sp>
        <p:nvSpPr>
          <p:cNvPr id="3" name="Freeform 3"/>
          <p:cNvSpPr/>
          <p:nvPr/>
        </p:nvSpPr>
        <p:spPr>
          <a:xfrm>
            <a:off x="5002864" y="2926831"/>
            <a:ext cx="2186272" cy="2186272"/>
          </a:xfrm>
          <a:custGeom>
            <a:avLst/>
            <a:gdLst/>
            <a:ahLst/>
            <a:cxnLst/>
            <a:rect l="l" t="t" r="r" b="b"/>
            <a:pathLst>
              <a:path w="3279408" h="3279408">
                <a:moveTo>
                  <a:pt x="0" y="0"/>
                </a:moveTo>
                <a:lnTo>
                  <a:pt x="3279408" y="0"/>
                </a:lnTo>
                <a:lnTo>
                  <a:pt x="3279408" y="3279409"/>
                </a:lnTo>
                <a:lnTo>
                  <a:pt x="0" y="3279409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NL" sz="1200"/>
          </a:p>
        </p:txBody>
      </p:sp>
      <p:sp>
        <p:nvSpPr>
          <p:cNvPr id="4" name="Freeform 4"/>
          <p:cNvSpPr/>
          <p:nvPr/>
        </p:nvSpPr>
        <p:spPr>
          <a:xfrm>
            <a:off x="2328914" y="2643530"/>
            <a:ext cx="7534173" cy="2928909"/>
          </a:xfrm>
          <a:custGeom>
            <a:avLst/>
            <a:gdLst/>
            <a:ahLst/>
            <a:cxnLst/>
            <a:rect l="l" t="t" r="r" b="b"/>
            <a:pathLst>
              <a:path w="11301259" h="4393364">
                <a:moveTo>
                  <a:pt x="0" y="0"/>
                </a:moveTo>
                <a:lnTo>
                  <a:pt x="11301258" y="0"/>
                </a:lnTo>
                <a:lnTo>
                  <a:pt x="11301258" y="4393364"/>
                </a:lnTo>
                <a:lnTo>
                  <a:pt x="0" y="439336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NL" sz="1200"/>
          </a:p>
        </p:txBody>
      </p:sp>
      <p:sp>
        <p:nvSpPr>
          <p:cNvPr id="5" name="TextBox 5"/>
          <p:cNvSpPr txBox="1"/>
          <p:nvPr/>
        </p:nvSpPr>
        <p:spPr>
          <a:xfrm>
            <a:off x="1695822" y="1421884"/>
            <a:ext cx="8800356" cy="7103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34"/>
              </a:lnSpc>
            </a:pPr>
            <a:r>
              <a:rPr lang="en-US" sz="5334" spc="-107" dirty="0">
                <a:solidFill>
                  <a:srgbClr val="000000"/>
                </a:solidFill>
                <a:latin typeface="DM Serif Display" pitchFamily="2" charset="0"/>
                <a:ea typeface="TT Norms Bold"/>
                <a:cs typeface="TT Norms Bold"/>
                <a:sym typeface="TT Norms Bold"/>
              </a:rPr>
              <a:t>Echt of nep?</a:t>
            </a:r>
          </a:p>
        </p:txBody>
      </p:sp>
      <p:pic>
        <p:nvPicPr>
          <p:cNvPr id="7" name="Picture 6" descr="A close-up of a document&#10;&#10;AI-generated content may be incorrect.">
            <a:extLst>
              <a:ext uri="{FF2B5EF4-FFF2-40B4-BE49-F238E27FC236}">
                <a16:creationId xmlns:a16="http://schemas.microsoft.com/office/drawing/2014/main" id="{C3EE49C9-45A5-2167-A292-DBB1CBBCBB1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56" t="7108" r="6371" b="50247"/>
          <a:stretch>
            <a:fillRect/>
          </a:stretch>
        </p:blipFill>
        <p:spPr>
          <a:xfrm>
            <a:off x="2320163" y="2643530"/>
            <a:ext cx="7551675" cy="302067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2">
            <a:extLst>
              <a:ext uri="{FF2B5EF4-FFF2-40B4-BE49-F238E27FC236}">
                <a16:creationId xmlns:a16="http://schemas.microsoft.com/office/drawing/2014/main" id="{D4041905-ADD7-71B5-F82A-722AEF764F3A}"/>
              </a:ext>
            </a:extLst>
          </p:cNvPr>
          <p:cNvSpPr/>
          <p:nvPr/>
        </p:nvSpPr>
        <p:spPr>
          <a:xfrm>
            <a:off x="0" y="21775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0000"/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NL" sz="1200" dirty="0"/>
          </a:p>
        </p:txBody>
      </p:sp>
      <p:sp>
        <p:nvSpPr>
          <p:cNvPr id="3" name="Freeform 3"/>
          <p:cNvSpPr/>
          <p:nvPr/>
        </p:nvSpPr>
        <p:spPr>
          <a:xfrm>
            <a:off x="5002864" y="2926831"/>
            <a:ext cx="2186272" cy="2186272"/>
          </a:xfrm>
          <a:custGeom>
            <a:avLst/>
            <a:gdLst/>
            <a:ahLst/>
            <a:cxnLst/>
            <a:rect l="l" t="t" r="r" b="b"/>
            <a:pathLst>
              <a:path w="3279408" h="3279408">
                <a:moveTo>
                  <a:pt x="0" y="0"/>
                </a:moveTo>
                <a:lnTo>
                  <a:pt x="3279408" y="0"/>
                </a:lnTo>
                <a:lnTo>
                  <a:pt x="3279408" y="3279409"/>
                </a:lnTo>
                <a:lnTo>
                  <a:pt x="0" y="3279409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NL" sz="1200"/>
          </a:p>
        </p:txBody>
      </p:sp>
      <p:sp>
        <p:nvSpPr>
          <p:cNvPr id="4" name="Freeform 4"/>
          <p:cNvSpPr/>
          <p:nvPr/>
        </p:nvSpPr>
        <p:spPr>
          <a:xfrm>
            <a:off x="2328914" y="2643530"/>
            <a:ext cx="7534173" cy="2928909"/>
          </a:xfrm>
          <a:custGeom>
            <a:avLst/>
            <a:gdLst/>
            <a:ahLst/>
            <a:cxnLst/>
            <a:rect l="l" t="t" r="r" b="b"/>
            <a:pathLst>
              <a:path w="11301259" h="4393364">
                <a:moveTo>
                  <a:pt x="0" y="0"/>
                </a:moveTo>
                <a:lnTo>
                  <a:pt x="11301258" y="0"/>
                </a:lnTo>
                <a:lnTo>
                  <a:pt x="11301258" y="4393364"/>
                </a:lnTo>
                <a:lnTo>
                  <a:pt x="0" y="439336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NL" sz="1200"/>
          </a:p>
        </p:txBody>
      </p:sp>
      <p:sp>
        <p:nvSpPr>
          <p:cNvPr id="5" name="TextBox 5"/>
          <p:cNvSpPr txBox="1"/>
          <p:nvPr/>
        </p:nvSpPr>
        <p:spPr>
          <a:xfrm>
            <a:off x="1695822" y="1421884"/>
            <a:ext cx="8800356" cy="7103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34"/>
              </a:lnSpc>
            </a:pPr>
            <a:r>
              <a:rPr lang="en-US" sz="5334" spc="-107" dirty="0">
                <a:solidFill>
                  <a:srgbClr val="000000"/>
                </a:solidFill>
                <a:latin typeface="DM Serif Display" pitchFamily="2" charset="0"/>
                <a:ea typeface="TT Norms Bold"/>
                <a:cs typeface="TT Norms Bold"/>
                <a:sym typeface="TT Norms Bold"/>
              </a:rPr>
              <a:t>Echt of nep?</a:t>
            </a:r>
          </a:p>
        </p:txBody>
      </p:sp>
      <p:pic>
        <p:nvPicPr>
          <p:cNvPr id="7" name="Picture 6" descr="A close-up of a document&#10;&#10;AI-generated content may be incorrect.">
            <a:extLst>
              <a:ext uri="{FF2B5EF4-FFF2-40B4-BE49-F238E27FC236}">
                <a16:creationId xmlns:a16="http://schemas.microsoft.com/office/drawing/2014/main" id="{D509EBA9-26C0-AD47-60E6-3CE84C5F494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56" t="7108" r="6371" b="50247"/>
          <a:stretch>
            <a:fillRect/>
          </a:stretch>
        </p:blipFill>
        <p:spPr>
          <a:xfrm>
            <a:off x="2320163" y="2643530"/>
            <a:ext cx="7551675" cy="3020670"/>
          </a:xfrm>
          <a:prstGeom prst="rect">
            <a:avLst/>
          </a:prstGeom>
        </p:spPr>
      </p:pic>
      <p:sp>
        <p:nvSpPr>
          <p:cNvPr id="6" name="Freeform 6"/>
          <p:cNvSpPr/>
          <p:nvPr/>
        </p:nvSpPr>
        <p:spPr>
          <a:xfrm>
            <a:off x="4977549" y="2989534"/>
            <a:ext cx="2236902" cy="2236902"/>
          </a:xfrm>
          <a:custGeom>
            <a:avLst/>
            <a:gdLst/>
            <a:ahLst/>
            <a:cxnLst/>
            <a:rect l="l" t="t" r="r" b="b"/>
            <a:pathLst>
              <a:path w="3355353" h="3355353">
                <a:moveTo>
                  <a:pt x="0" y="0"/>
                </a:moveTo>
                <a:lnTo>
                  <a:pt x="3355354" y="0"/>
                </a:lnTo>
                <a:lnTo>
                  <a:pt x="3355354" y="3355353"/>
                </a:lnTo>
                <a:lnTo>
                  <a:pt x="0" y="3355353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NL" sz="120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190</TotalTime>
  <Words>782</Words>
  <Application>Microsoft Office PowerPoint</Application>
  <PresentationFormat>Widescreen</PresentationFormat>
  <Paragraphs>148</Paragraphs>
  <Slides>26</Slides>
  <Notes>19</Notes>
  <HiddenSlides>0</HiddenSlides>
  <MMClips>3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4" baseType="lpstr">
      <vt:lpstr>Aptos</vt:lpstr>
      <vt:lpstr>Aptos Display</vt:lpstr>
      <vt:lpstr>Arial</vt:lpstr>
      <vt:lpstr>DM Serif Display</vt:lpstr>
      <vt:lpstr>Open Sauce</vt:lpstr>
      <vt:lpstr>Open Sauce Bold</vt:lpstr>
      <vt:lpstr>Open Sauce Italics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Droog, E.F. (Ellen)</dc:creator>
  <cp:lastModifiedBy>Droog, E.F. (Ellen)</cp:lastModifiedBy>
  <cp:revision>2</cp:revision>
  <dcterms:created xsi:type="dcterms:W3CDTF">2026-05-27T13:34:17Z</dcterms:created>
  <dcterms:modified xsi:type="dcterms:W3CDTF">2026-05-31T11:51:22Z</dcterms:modified>
</cp:coreProperties>
</file>